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slideLayouts/slideLayout2.xml" ContentType="application/vnd.openxmlformats-officedocument.presentationml.slideLayout+xml"/>
  <Override PartName="/ppt/theme/theme3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slideLayouts/slideLayout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874" r:id="rId4"/>
    <p:sldMasterId id="2147483888" r:id="rId5"/>
    <p:sldMasterId id="2147483894" r:id="rId6"/>
    <p:sldMasterId id="2147483949" r:id="rId7"/>
    <p:sldMasterId id="2147483952" r:id="rId8"/>
    <p:sldMasterId id="2147483954" r:id="rId9"/>
  </p:sldMasterIdLst>
  <p:notesMasterIdLst>
    <p:notesMasterId r:id="rId13"/>
  </p:notesMasterIdLst>
  <p:handoutMasterIdLst>
    <p:handoutMasterId r:id="rId14"/>
  </p:handoutMasterIdLst>
  <p:sldIdLst>
    <p:sldId id="280" r:id="rId10"/>
    <p:sldId id="281" r:id="rId11"/>
    <p:sldId id="282" r:id="rId12"/>
  </p:sldIdLst>
  <p:sldSz cx="12192000" cy="6858000"/>
  <p:notesSz cx="6797675" cy="9929813"/>
  <p:embeddedFontLst>
    <p:embeddedFont>
      <p:font typeface="Johnson Display" panose="020B0604020202020204" charset="0"/>
      <p:regular r:id="rId15"/>
      <p:bold r:id="rId16"/>
      <p:italic r:id="rId17"/>
      <p:boldItalic r:id="rId18"/>
    </p:embeddedFont>
    <p:embeddedFont>
      <p:font typeface="Johnson Text" panose="020B0604020202020204" charset="0"/>
      <p:regular r:id="rId19"/>
      <p:bold r:id="rId20"/>
      <p:italic r:id="rId21"/>
      <p:boldItalic r:id="rId2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orient="horz" pos="3793" userDrawn="1">
          <p15:clr>
            <a:srgbClr val="A4A3A4"/>
          </p15:clr>
        </p15:guide>
        <p15:guide id="3" pos="937" userDrawn="1">
          <p15:clr>
            <a:srgbClr val="A4A3A4"/>
          </p15:clr>
        </p15:guide>
        <p15:guide id="4" pos="558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B7B1703-169F-68D2-5854-F86DAD9EFEBC}" name="Emily Lloyd" initials="EL" userId="S::Emily.Lloyd@uk.ey.com::77c06c31-4de4-4ce9-add0-3cf4699921df" providerId="AD"/>
  <p188:author id="{BB379406-00EA-0BBF-4A62-18AFE683C427}" name="Jacob, Gabriela [MEDBR]" initials="JG[" userId="S::gjacob2@its.jnj.com::d19021a1-14e7-435e-9147-161a0cb1c433" providerId="AD"/>
  <p188:author id="{5D5EFE09-4849-F713-81EE-CCD0B94D278B}" name="Mullen, Bill [JSGUS]" initials="M[" userId="S::bmullen@its.jnj.com::901fa0ff-ca88-4fda-b5cf-719b0e61f411" providerId="AD"/>
  <p188:author id="{59AED718-C774-199A-69C7-5ADA0246CEF2}" name="Tina Shields (Wolff Olins)" initials="" userId="S::tina.shields@wolffolins.com::8b84752b-4bc0-4bae-b328-eec9b165519a" providerId="AD"/>
  <p188:author id="{3351A921-C0CE-2090-1A52-FB10794DB1A8}" name="Caroline Welch" initials="CW" userId="Caroline Welch" providerId="None"/>
  <p188:author id="{4636DE3A-1D99-DABA-7D26-56E2A473C697}" name="Rachael M Obryan" initials="RO" userId="S::rachael.obryan_ey.com#ext#@jnj.onmicrosoft.com::ba482c1b-dd65-4a5a-bd28-e84eb4b2cfcb" providerId="AD"/>
  <p188:author id="{8576A346-536B-78FC-4FC3-CBB351177469}" name="Rachael M Obryan" initials="RMO" userId="S::Rachael.Obryan@ey.com::3279dbe4-0e52-4e14-bd58-51bfb60cc9be" providerId="AD"/>
  <p188:author id="{4A994557-439F-36FE-A1E9-1B4123E93DAB}" name="Marsh, Nicholas" initials="NM" userId="S::nicholas.marsh@colliers.com::0b53ab22-9312-4f73-8254-f6011454016d" providerId="AD"/>
  <p188:author id="{B8B5C785-69A6-09B9-3B0C-B387991AAC36}" name="Lawson, Caroline [JBVNL]" initials="LC[" userId="S::clawso1@its.jnj.com::fd5b5b18-7f28-44f0-ad7e-73f94dbaed36" providerId="AD"/>
  <p188:author id="{7DCBED85-013F-C225-D384-E99C958C12DD}" name="Francisco J Acoba" initials="FA" userId="S::francisco.acoba_ey.com#ext#@jnj.onmicrosoft.com::e60a1a40-7444-4f58-9b55-67d097955009" providerId="AD"/>
  <p188:author id="{3D38C18E-50BC-E97B-247C-F951799DDE2E}" name="Claire Munce" initials="CM" userId="S::Claire.Munce@uk.ey.com::2003bcae-543b-4b9e-9796-fb5be5045d30" providerId="AD"/>
  <p188:author id="{55348C8F-C095-5403-719E-7F0857DBEB73}" name="Rebecca Goodwin" initials="RG" userId="46ddb7a5d008f023" providerId="Windows Live"/>
  <p188:author id="{70CD6EA0-4715-5E61-8B91-EEFF5A255756}" name="Craveiro, Daniel V. [CONBR]" initials="C[" userId="S::dcravei5@its.jnj.com::1e21766c-362d-4183-959b-6a6b0fb2c9fd" providerId="AD"/>
  <p188:author id="{BFE2E8B9-CE5E-10AE-8678-6A4EEFBFEF7A}" name="Alex Medina" initials="AM" userId="S::alexm@jkdesignnj.onmicrosoft.com::ecec9072-2837-4e50-9dfb-700bdfbc30d3" providerId="AD"/>
  <p188:author id="{16F218D7-26DA-D6A7-FA2C-AAB79E2B99D8}" name="Ben Skingley (Wolff Olins, London)" initials="BS" userId="S::ben.skingley@wolffolins.com::21935174-311b-4876-93c7-0433ebed6584" providerId="AD"/>
  <p188:author id="{FC109CE5-F9FA-726E-FBB6-CC255EC61E04}" name="Hoogendoorn, Denise" initials="DH" userId="S::denise.hoogendoorn@colliers.com::8fc58825-8829-4e76-9a1c-21e003228f24" providerId="AD"/>
  <p188:author id="{E1B2DCE7-79D8-11A0-FB8B-1176829EADB6}" name="Wedin, Cecilia [MEDGB Non-J&amp;J]" initials="CW" userId="S::CWedin@its.jnj.com::bca84422-6446-4fdd-a74b-16f9c18f009f" providerId="AD"/>
  <p188:author id="{8B0C73F5-5C56-E840-27C0-4C66CC569AFD}" name="Xu, Edward [MEDCN]" initials="X[" userId="S::yxu169@its.jnj.com::da4af623-22dd-4ca3-89df-1c53afb1423a" providerId="AD"/>
  <p188:author id="{0D6E14FB-8860-D24F-2885-ABEFA1D0DEBC}" name="Johnson, Kristen [ETHUS]" initials="JK[" userId="S::kjohns41@its.jnj.com::140e039e-7add-4852-ad6b-5991da6f625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C5CB"/>
    <a:srgbClr val="2F8181"/>
    <a:srgbClr val="A4D8DC"/>
    <a:srgbClr val="FFFFFF"/>
    <a:srgbClr val="F05140"/>
    <a:srgbClr val="F58B7F"/>
    <a:srgbClr val="FF9C91"/>
    <a:srgbClr val="B01100"/>
    <a:srgbClr val="F8F8F8"/>
    <a:srgbClr val="EB1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–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C083E6E3-FA7D-4D7B-A595-EF9225AFEA82}" styleName="Light Style 1 –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–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728" autoAdjust="0"/>
  </p:normalViewPr>
  <p:slideViewPr>
    <p:cSldViewPr snapToGrid="0">
      <p:cViewPr varScale="1">
        <p:scale>
          <a:sx n="77" d="100"/>
          <a:sy n="77" d="100"/>
        </p:scale>
        <p:origin x="883" y="48"/>
      </p:cViewPr>
      <p:guideLst>
        <p:guide orient="horz" pos="3793"/>
        <p:guide pos="937"/>
        <p:guide pos="558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4.fntdata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font" Target="fonts/font7.fntdata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3.xml"/><Relationship Id="rId17" Type="http://schemas.openxmlformats.org/officeDocument/2006/relationships/font" Target="fonts/font3.fntdata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2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font" Target="fonts/font1.fntdata"/><Relationship Id="rId23" Type="http://schemas.openxmlformats.org/officeDocument/2006/relationships/presProps" Target="presProps.xml"/><Relationship Id="rId10" Type="http://schemas.openxmlformats.org/officeDocument/2006/relationships/slide" Target="slides/slide1.xml"/><Relationship Id="rId19" Type="http://schemas.openxmlformats.org/officeDocument/2006/relationships/font" Target="fonts/font5.fntdata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handoutMaster" Target="handoutMasters/handoutMaster1.xml"/><Relationship Id="rId22" Type="http://schemas.openxmlformats.org/officeDocument/2006/relationships/font" Target="fonts/font8.fntdata"/><Relationship Id="rId27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D4CA142-80E1-DBC9-132F-B55CC2769BD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216"/>
          </a:xfrm>
          <a:prstGeom prst="rect">
            <a:avLst/>
          </a:prstGeom>
        </p:spPr>
        <p:txBody>
          <a:bodyPr vert="horz" lIns="92325" tIns="46163" rIns="92325" bIns="46163" rtlCol="0"/>
          <a:lstStyle>
            <a:lvl1pPr algn="l">
              <a:defRPr sz="1200"/>
            </a:lvl1pPr>
          </a:lstStyle>
          <a:p>
            <a:endParaRPr lang="en-US">
              <a:latin typeface="Johnson Text" pitchFamily="2" charset="77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6F650F-7632-8387-E4E9-B68A9D70A83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8216"/>
          </a:xfrm>
          <a:prstGeom prst="rect">
            <a:avLst/>
          </a:prstGeom>
        </p:spPr>
        <p:txBody>
          <a:bodyPr vert="horz" lIns="92325" tIns="46163" rIns="92325" bIns="46163" rtlCol="0"/>
          <a:lstStyle>
            <a:lvl1pPr algn="r">
              <a:defRPr sz="1200"/>
            </a:lvl1pPr>
          </a:lstStyle>
          <a:p>
            <a:fld id="{4F37F42B-4C86-0A43-8FA1-0E0D1126CEC8}" type="datetimeFigureOut">
              <a:rPr lang="en-US" smtClean="0">
                <a:latin typeface="Johnson Text" pitchFamily="2" charset="77"/>
              </a:rPr>
              <a:t>10/15/2024</a:t>
            </a:fld>
            <a:endParaRPr lang="en-US">
              <a:latin typeface="Johnson Text" pitchFamily="2" charset="77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AE71B6-78D8-3974-183F-3432B48F0B6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431601"/>
            <a:ext cx="2945659" cy="498215"/>
          </a:xfrm>
          <a:prstGeom prst="rect">
            <a:avLst/>
          </a:prstGeom>
        </p:spPr>
        <p:txBody>
          <a:bodyPr vert="horz" lIns="92325" tIns="46163" rIns="92325" bIns="46163" rtlCol="0" anchor="b"/>
          <a:lstStyle>
            <a:lvl1pPr algn="l">
              <a:defRPr sz="1200"/>
            </a:lvl1pPr>
          </a:lstStyle>
          <a:p>
            <a:endParaRPr lang="en-US">
              <a:latin typeface="Johnson Text" pitchFamily="2" charset="77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AC92B9-671F-2293-E390-E1A8F503134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4" y="9431601"/>
            <a:ext cx="2945659" cy="498215"/>
          </a:xfrm>
          <a:prstGeom prst="rect">
            <a:avLst/>
          </a:prstGeom>
        </p:spPr>
        <p:txBody>
          <a:bodyPr vert="horz" lIns="92325" tIns="46163" rIns="92325" bIns="46163" rtlCol="0" anchor="b"/>
          <a:lstStyle>
            <a:lvl1pPr algn="r">
              <a:defRPr sz="1200"/>
            </a:lvl1pPr>
          </a:lstStyle>
          <a:p>
            <a:fld id="{0A11A9B5-35A3-E649-8148-DE3199393FDC}" type="slidenum">
              <a:rPr lang="en-US" smtClean="0">
                <a:latin typeface="Johnson Text" pitchFamily="2" charset="77"/>
              </a:rPr>
              <a:t>‹#›</a:t>
            </a:fld>
            <a:endParaRPr lang="en-US">
              <a:latin typeface="Johnson Text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822135318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3128" userDrawn="1">
          <p15:clr>
            <a:srgbClr val="F26B43"/>
          </p15:clr>
        </p15:guide>
        <p15:guide id="2" pos="2141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216"/>
          </a:xfrm>
          <a:prstGeom prst="rect">
            <a:avLst/>
          </a:prstGeom>
        </p:spPr>
        <p:txBody>
          <a:bodyPr vert="horz" lIns="92325" tIns="46163" rIns="92325" bIns="46163" rtlCol="0"/>
          <a:lstStyle>
            <a:lvl1pPr algn="l">
              <a:defRPr sz="1200" b="0" i="0">
                <a:latin typeface="Johnson Display" pitchFamily="2" charset="77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216"/>
          </a:xfrm>
          <a:prstGeom prst="rect">
            <a:avLst/>
          </a:prstGeom>
        </p:spPr>
        <p:txBody>
          <a:bodyPr vert="horz" lIns="92325" tIns="46163" rIns="92325" bIns="46163" rtlCol="0"/>
          <a:lstStyle>
            <a:lvl1pPr algn="r">
              <a:defRPr sz="1200" b="0" i="0">
                <a:latin typeface="Johnson Display" pitchFamily="2" charset="77"/>
              </a:defRPr>
            </a:lvl1pPr>
          </a:lstStyle>
          <a:p>
            <a:fld id="{BA4529F8-1B9C-C04B-A698-DC6C48C547B6}" type="datetimeFigureOut">
              <a:rPr lang="en-US" smtClean="0"/>
              <a:pPr/>
              <a:t>10/15/2024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25" tIns="46163" rIns="92325" bIns="4616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8722"/>
            <a:ext cx="5438140" cy="3909864"/>
          </a:xfrm>
          <a:prstGeom prst="rect">
            <a:avLst/>
          </a:prstGeom>
        </p:spPr>
        <p:txBody>
          <a:bodyPr vert="horz" lIns="92325" tIns="46163" rIns="92325" bIns="46163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31601"/>
            <a:ext cx="2945659" cy="498215"/>
          </a:xfrm>
          <a:prstGeom prst="rect">
            <a:avLst/>
          </a:prstGeom>
        </p:spPr>
        <p:txBody>
          <a:bodyPr vert="horz" lIns="92325" tIns="46163" rIns="92325" bIns="46163" rtlCol="0" anchor="b"/>
          <a:lstStyle>
            <a:lvl1pPr algn="l">
              <a:defRPr sz="1200" b="0" i="0">
                <a:latin typeface="Johnson Display" pitchFamily="2" charset="77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31601"/>
            <a:ext cx="2945659" cy="498215"/>
          </a:xfrm>
          <a:prstGeom prst="rect">
            <a:avLst/>
          </a:prstGeom>
        </p:spPr>
        <p:txBody>
          <a:bodyPr vert="horz" lIns="92325" tIns="46163" rIns="92325" bIns="46163" rtlCol="0" anchor="b"/>
          <a:lstStyle>
            <a:lvl1pPr algn="r">
              <a:defRPr sz="1200" b="0" i="0">
                <a:latin typeface="Johnson Display" pitchFamily="2" charset="77"/>
              </a:defRPr>
            </a:lvl1pPr>
          </a:lstStyle>
          <a:p>
            <a:fld id="{08B18E93-EE38-CB4F-AFC1-65CB91DBAD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5741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Johnson Display" pitchFamily="2" charset="77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Johnson Display" pitchFamily="2" charset="77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Johnson Display" pitchFamily="2" charset="77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Johnson Display" pitchFamily="2" charset="77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Johnson Display" pitchFamily="2" charset="77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B18E93-EE38-CB4F-AFC1-65CB91DBAD4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9540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B18E93-EE38-CB4F-AFC1-65CB91DBAD44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8473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B18E93-EE38-CB4F-AFC1-65CB91DBAD4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2522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Master" Target="../slideMasters/slideMaster5.xml"/><Relationship Id="rId1" Type="http://schemas.openxmlformats.org/officeDocument/2006/relationships/tags" Target="../tags/tag8.xml"/><Relationship Id="rId4" Type="http://schemas.openxmlformats.org/officeDocument/2006/relationships/image" Target="../media/image2.emf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ACBFFFA0-D7FF-08ED-D365-EF9891E9B65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05514016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22" imgH="623" progId="TCLayout.ActiveDocument.1">
                  <p:embed/>
                </p:oleObj>
              </mc:Choice>
              <mc:Fallback>
                <p:oleObj name="think-cell Slide" r:id="rId3" imgW="622" imgH="623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CBFFFA0-D7FF-08ED-D365-EF9891E9B65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itle 8">
            <a:extLst>
              <a:ext uri="{FF2B5EF4-FFF2-40B4-BE49-F238E27FC236}">
                <a16:creationId xmlns:a16="http://schemas.microsoft.com/office/drawing/2014/main" id="{6AC08568-CB34-FA3A-354B-5E34EE1B1F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303" y="262267"/>
            <a:ext cx="11610472" cy="457818"/>
          </a:xfrm>
        </p:spPr>
        <p:txBody>
          <a:bodyPr vert="horz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0450DE-2BB5-2901-3769-3BBFA07946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43DEE11-107C-6B66-46B9-BE5E88B65B71}"/>
              </a:ext>
            </a:extLst>
          </p:cNvPr>
          <p:cNvSpPr>
            <a:spLocks noGrp="1"/>
          </p:cNvSpPr>
          <p:nvPr>
            <p:ph type="subTitle" idx="15" hasCustomPrompt="1"/>
          </p:nvPr>
        </p:nvSpPr>
        <p:spPr>
          <a:xfrm>
            <a:off x="288302" y="713620"/>
            <a:ext cx="11610472" cy="292965"/>
          </a:xfrm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800" b="1" dirty="0" smtClean="0">
                <a:solidFill>
                  <a:schemeClr val="tx1"/>
                </a:solidFill>
                <a:latin typeface="+mn-lt"/>
              </a:defRPr>
            </a:lvl1pPr>
            <a:lvl2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800" dirty="0" smtClean="0">
                <a:solidFill>
                  <a:schemeClr val="tx1"/>
                </a:solidFill>
                <a:latin typeface="+mn-lt"/>
              </a:defRPr>
            </a:lvl2pPr>
            <a:lvl3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800" dirty="0" smtClean="0">
                <a:solidFill>
                  <a:schemeClr val="tx1"/>
                </a:solidFill>
                <a:latin typeface="+mn-lt"/>
              </a:defRPr>
            </a:lvl3pPr>
            <a:lvl4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800" dirty="0" smtClean="0">
                <a:solidFill>
                  <a:schemeClr val="tx1"/>
                </a:solidFill>
                <a:latin typeface="+mn-lt"/>
              </a:defRPr>
            </a:lvl4pPr>
            <a:lvl5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800" dirty="0" smtClean="0">
                <a:solidFill>
                  <a:schemeClr val="tx1"/>
                </a:solidFill>
                <a:latin typeface="+mn-lt"/>
              </a:defRPr>
            </a:lvl5pPr>
            <a:lvl6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800" dirty="0" smtClean="0">
                <a:solidFill>
                  <a:schemeClr val="tx1"/>
                </a:solidFill>
                <a:latin typeface="+mn-lt"/>
              </a:defRPr>
            </a:lvl6pPr>
            <a:lvl7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800" dirty="0" smtClean="0">
                <a:solidFill>
                  <a:schemeClr val="tx1"/>
                </a:solidFill>
                <a:latin typeface="+mn-lt"/>
              </a:defRPr>
            </a:lvl7pPr>
            <a:lvl8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800" dirty="0" smtClean="0">
                <a:solidFill>
                  <a:schemeClr val="tx1"/>
                </a:solidFill>
                <a:latin typeface="+mn-lt"/>
              </a:defRPr>
            </a:lvl8pPr>
            <a:lvl9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800" dirty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Subtitle. Delete if not required.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234E43D-E2A8-6090-A515-BA67D1DC03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8259" y="5966467"/>
            <a:ext cx="11610516" cy="304122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 sz="800" b="0" i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b="0" i="0">
                <a:effectLst/>
              </a:rPr>
              <a:t>Slide legal disclaimer goes here if required 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b="0" i="0">
                <a:effectLst/>
              </a:rPr>
              <a:t>Slide footer goes here if required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B4DA327-3179-0C18-A065-0F56DD523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81942" y="6433878"/>
            <a:ext cx="320674" cy="153463"/>
          </a:xfrm>
        </p:spPr>
        <p:txBody>
          <a:bodyPr/>
          <a:lstStyle/>
          <a:p>
            <a:fld id="{AEC8D767-5246-2244-A4A3-B8AFB21839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7935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Red with Im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B8AD4-5298-7DA9-DDAD-3AB53AF2F9F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9384" y="266400"/>
            <a:ext cx="5732004" cy="3681136"/>
          </a:xfrm>
        </p:spPr>
        <p:txBody>
          <a:bodyPr anchor="t">
            <a:normAutofit/>
          </a:bodyPr>
          <a:lstStyle>
            <a:lvl1pPr>
              <a:lnSpc>
                <a:spcPct val="80000"/>
              </a:lnSpc>
              <a:defRPr sz="7400" spc="0" baseline="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br>
              <a:rPr lang="en-GB"/>
            </a:br>
            <a:endParaRPr lang="en-GB"/>
          </a:p>
        </p:txBody>
      </p:sp>
      <p:sp>
        <p:nvSpPr>
          <p:cNvPr id="4" name="Graphic 2">
            <a:extLst>
              <a:ext uri="{FF2B5EF4-FFF2-40B4-BE49-F238E27FC236}">
                <a16:creationId xmlns:a16="http://schemas.microsoft.com/office/drawing/2014/main" id="{0CE08C12-520A-205D-A862-8C871D2AE58D}"/>
              </a:ext>
            </a:extLst>
          </p:cNvPr>
          <p:cNvSpPr>
            <a:spLocks noChangeAspect="1"/>
          </p:cNvSpPr>
          <p:nvPr userDrawn="1"/>
        </p:nvSpPr>
        <p:spPr>
          <a:xfrm>
            <a:off x="290513" y="6377853"/>
            <a:ext cx="2034000" cy="187309"/>
          </a:xfrm>
          <a:custGeom>
            <a:avLst/>
            <a:gdLst>
              <a:gd name="connsiteX0" fmla="*/ 542692 w 5487431"/>
              <a:gd name="connsiteY0" fmla="*/ 463149 h 505330"/>
              <a:gd name="connsiteX1" fmla="*/ 458967 w 5487431"/>
              <a:gd name="connsiteY1" fmla="*/ 321634 h 505330"/>
              <a:gd name="connsiteX2" fmla="*/ 542692 w 5487431"/>
              <a:gd name="connsiteY2" fmla="*/ 180119 h 505330"/>
              <a:gd name="connsiteX3" fmla="*/ 626417 w 5487431"/>
              <a:gd name="connsiteY3" fmla="*/ 321634 h 505330"/>
              <a:gd name="connsiteX4" fmla="*/ 542692 w 5487431"/>
              <a:gd name="connsiteY4" fmla="*/ 463149 h 505330"/>
              <a:gd name="connsiteX5" fmla="*/ 542692 w 5487431"/>
              <a:gd name="connsiteY5" fmla="*/ 142174 h 505330"/>
              <a:gd name="connsiteX6" fmla="*/ 372482 w 5487431"/>
              <a:gd name="connsiteY6" fmla="*/ 321634 h 505330"/>
              <a:gd name="connsiteX7" fmla="*/ 542692 w 5487431"/>
              <a:gd name="connsiteY7" fmla="*/ 501094 h 505330"/>
              <a:gd name="connsiteX8" fmla="*/ 712902 w 5487431"/>
              <a:gd name="connsiteY8" fmla="*/ 321634 h 505330"/>
              <a:gd name="connsiteX9" fmla="*/ 542692 w 5487431"/>
              <a:gd name="connsiteY9" fmla="*/ 142174 h 505330"/>
              <a:gd name="connsiteX10" fmla="*/ 1303641 w 5487431"/>
              <a:gd name="connsiteY10" fmla="*/ 142174 h 505330"/>
              <a:gd name="connsiteX11" fmla="*/ 1207357 w 5487431"/>
              <a:gd name="connsiteY11" fmla="*/ 192547 h 505330"/>
              <a:gd name="connsiteX12" fmla="*/ 1203170 w 5487431"/>
              <a:gd name="connsiteY12" fmla="*/ 192547 h 505330"/>
              <a:gd name="connsiteX13" fmla="*/ 1203170 w 5487431"/>
              <a:gd name="connsiteY13" fmla="*/ 149048 h 505330"/>
              <a:gd name="connsiteX14" fmla="*/ 1120872 w 5487431"/>
              <a:gd name="connsiteY14" fmla="*/ 149048 h 505330"/>
              <a:gd name="connsiteX15" fmla="*/ 1120872 w 5487431"/>
              <a:gd name="connsiteY15" fmla="*/ 494221 h 505330"/>
              <a:gd name="connsiteX16" fmla="*/ 1203170 w 5487431"/>
              <a:gd name="connsiteY16" fmla="*/ 494221 h 505330"/>
              <a:gd name="connsiteX17" fmla="*/ 1203170 w 5487431"/>
              <a:gd name="connsiteY17" fmla="*/ 271261 h 505330"/>
              <a:gd name="connsiteX18" fmla="*/ 1272244 w 5487431"/>
              <a:gd name="connsiteY18" fmla="*/ 190476 h 505330"/>
              <a:gd name="connsiteX19" fmla="*/ 1331518 w 5487431"/>
              <a:gd name="connsiteY19" fmla="*/ 258173 h 505330"/>
              <a:gd name="connsiteX20" fmla="*/ 1331518 w 5487431"/>
              <a:gd name="connsiteY20" fmla="*/ 494221 h 505330"/>
              <a:gd name="connsiteX21" fmla="*/ 1413816 w 5487431"/>
              <a:gd name="connsiteY21" fmla="*/ 494221 h 505330"/>
              <a:gd name="connsiteX22" fmla="*/ 1413816 w 5487431"/>
              <a:gd name="connsiteY22" fmla="*/ 257420 h 505330"/>
              <a:gd name="connsiteX23" fmla="*/ 1303641 w 5487431"/>
              <a:gd name="connsiteY23" fmla="*/ 142174 h 505330"/>
              <a:gd name="connsiteX24" fmla="*/ 1600771 w 5487431"/>
              <a:gd name="connsiteY24" fmla="*/ 142174 h 505330"/>
              <a:gd name="connsiteX25" fmla="*/ 1467571 w 5487431"/>
              <a:gd name="connsiteY25" fmla="*/ 241602 h 505330"/>
              <a:gd name="connsiteX26" fmla="*/ 1551962 w 5487431"/>
              <a:gd name="connsiteY26" fmla="*/ 341030 h 505330"/>
              <a:gd name="connsiteX27" fmla="*/ 1621702 w 5487431"/>
              <a:gd name="connsiteY27" fmla="*/ 358260 h 505330"/>
              <a:gd name="connsiteX28" fmla="*/ 1675457 w 5487431"/>
              <a:gd name="connsiteY28" fmla="*/ 409387 h 505330"/>
              <a:gd name="connsiteX29" fmla="*/ 1606384 w 5487431"/>
              <a:gd name="connsiteY29" fmla="*/ 464656 h 505330"/>
              <a:gd name="connsiteX30" fmla="*/ 1526845 w 5487431"/>
              <a:gd name="connsiteY30" fmla="*/ 384624 h 505330"/>
              <a:gd name="connsiteX31" fmla="*/ 1452919 w 5487431"/>
              <a:gd name="connsiteY31" fmla="*/ 405338 h 505330"/>
              <a:gd name="connsiteX32" fmla="*/ 1597345 w 5487431"/>
              <a:gd name="connsiteY32" fmla="*/ 501282 h 505330"/>
              <a:gd name="connsiteX33" fmla="*/ 1742438 w 5487431"/>
              <a:gd name="connsiteY33" fmla="*/ 388767 h 505330"/>
              <a:gd name="connsiteX34" fmla="*/ 1649674 w 5487431"/>
              <a:gd name="connsiteY34" fmla="*/ 285196 h 505330"/>
              <a:gd name="connsiteX35" fmla="*/ 1582693 w 5487431"/>
              <a:gd name="connsiteY35" fmla="*/ 268625 h 505330"/>
              <a:gd name="connsiteX36" fmla="*/ 1534551 w 5487431"/>
              <a:gd name="connsiteY36" fmla="*/ 223054 h 505330"/>
              <a:gd name="connsiteX37" fmla="*/ 1593825 w 5487431"/>
              <a:gd name="connsiteY37" fmla="*/ 178895 h 505330"/>
              <a:gd name="connsiteX38" fmla="*/ 1664992 w 5487431"/>
              <a:gd name="connsiteY38" fmla="*/ 245180 h 505330"/>
              <a:gd name="connsiteX39" fmla="*/ 1734731 w 5487431"/>
              <a:gd name="connsiteY39" fmla="*/ 224466 h 505330"/>
              <a:gd name="connsiteX40" fmla="*/ 1600771 w 5487431"/>
              <a:gd name="connsiteY40" fmla="*/ 142174 h 505330"/>
              <a:gd name="connsiteX41" fmla="*/ 1946803 w 5487431"/>
              <a:gd name="connsiteY41" fmla="*/ 463149 h 505330"/>
              <a:gd name="connsiteX42" fmla="*/ 1863078 w 5487431"/>
              <a:gd name="connsiteY42" fmla="*/ 321634 h 505330"/>
              <a:gd name="connsiteX43" fmla="*/ 1946803 w 5487431"/>
              <a:gd name="connsiteY43" fmla="*/ 180119 h 505330"/>
              <a:gd name="connsiteX44" fmla="*/ 2030529 w 5487431"/>
              <a:gd name="connsiteY44" fmla="*/ 321634 h 505330"/>
              <a:gd name="connsiteX45" fmla="*/ 1946803 w 5487431"/>
              <a:gd name="connsiteY45" fmla="*/ 463149 h 505330"/>
              <a:gd name="connsiteX46" fmla="*/ 1946803 w 5487431"/>
              <a:gd name="connsiteY46" fmla="*/ 142174 h 505330"/>
              <a:gd name="connsiteX47" fmla="*/ 1776594 w 5487431"/>
              <a:gd name="connsiteY47" fmla="*/ 321634 h 505330"/>
              <a:gd name="connsiteX48" fmla="*/ 1946803 w 5487431"/>
              <a:gd name="connsiteY48" fmla="*/ 501094 h 505330"/>
              <a:gd name="connsiteX49" fmla="*/ 2117013 w 5487431"/>
              <a:gd name="connsiteY49" fmla="*/ 321634 h 505330"/>
              <a:gd name="connsiteX50" fmla="*/ 1946803 w 5487431"/>
              <a:gd name="connsiteY50" fmla="*/ 142174 h 505330"/>
              <a:gd name="connsiteX51" fmla="*/ 2348590 w 5487431"/>
              <a:gd name="connsiteY51" fmla="*/ 142174 h 505330"/>
              <a:gd name="connsiteX52" fmla="*/ 2252306 w 5487431"/>
              <a:gd name="connsiteY52" fmla="*/ 192547 h 505330"/>
              <a:gd name="connsiteX53" fmla="*/ 2248119 w 5487431"/>
              <a:gd name="connsiteY53" fmla="*/ 192547 h 505330"/>
              <a:gd name="connsiteX54" fmla="*/ 2248119 w 5487431"/>
              <a:gd name="connsiteY54" fmla="*/ 149048 h 505330"/>
              <a:gd name="connsiteX55" fmla="*/ 2165821 w 5487431"/>
              <a:gd name="connsiteY55" fmla="*/ 149048 h 505330"/>
              <a:gd name="connsiteX56" fmla="*/ 2165821 w 5487431"/>
              <a:gd name="connsiteY56" fmla="*/ 494221 h 505330"/>
              <a:gd name="connsiteX57" fmla="*/ 2248119 w 5487431"/>
              <a:gd name="connsiteY57" fmla="*/ 494221 h 505330"/>
              <a:gd name="connsiteX58" fmla="*/ 2248119 w 5487431"/>
              <a:gd name="connsiteY58" fmla="*/ 271261 h 505330"/>
              <a:gd name="connsiteX59" fmla="*/ 2317193 w 5487431"/>
              <a:gd name="connsiteY59" fmla="*/ 190476 h 505330"/>
              <a:gd name="connsiteX60" fmla="*/ 2376466 w 5487431"/>
              <a:gd name="connsiteY60" fmla="*/ 258173 h 505330"/>
              <a:gd name="connsiteX61" fmla="*/ 2376466 w 5487431"/>
              <a:gd name="connsiteY61" fmla="*/ 494221 h 505330"/>
              <a:gd name="connsiteX62" fmla="*/ 2458764 w 5487431"/>
              <a:gd name="connsiteY62" fmla="*/ 494221 h 505330"/>
              <a:gd name="connsiteX63" fmla="*/ 2458764 w 5487431"/>
              <a:gd name="connsiteY63" fmla="*/ 257420 h 505330"/>
              <a:gd name="connsiteX64" fmla="*/ 2348590 w 5487431"/>
              <a:gd name="connsiteY64" fmla="*/ 142174 h 505330"/>
              <a:gd name="connsiteX65" fmla="*/ 3571359 w 5487431"/>
              <a:gd name="connsiteY65" fmla="*/ 463149 h 505330"/>
              <a:gd name="connsiteX66" fmla="*/ 3487634 w 5487431"/>
              <a:gd name="connsiteY66" fmla="*/ 321634 h 505330"/>
              <a:gd name="connsiteX67" fmla="*/ 3571359 w 5487431"/>
              <a:gd name="connsiteY67" fmla="*/ 180119 h 505330"/>
              <a:gd name="connsiteX68" fmla="*/ 3655085 w 5487431"/>
              <a:gd name="connsiteY68" fmla="*/ 321634 h 505330"/>
              <a:gd name="connsiteX69" fmla="*/ 3571359 w 5487431"/>
              <a:gd name="connsiteY69" fmla="*/ 463149 h 505330"/>
              <a:gd name="connsiteX70" fmla="*/ 3571359 w 5487431"/>
              <a:gd name="connsiteY70" fmla="*/ 142174 h 505330"/>
              <a:gd name="connsiteX71" fmla="*/ 3401150 w 5487431"/>
              <a:gd name="connsiteY71" fmla="*/ 321634 h 505330"/>
              <a:gd name="connsiteX72" fmla="*/ 3571359 w 5487431"/>
              <a:gd name="connsiteY72" fmla="*/ 501094 h 505330"/>
              <a:gd name="connsiteX73" fmla="*/ 3741569 w 5487431"/>
              <a:gd name="connsiteY73" fmla="*/ 321634 h 505330"/>
              <a:gd name="connsiteX74" fmla="*/ 3571359 w 5487431"/>
              <a:gd name="connsiteY74" fmla="*/ 142174 h 505330"/>
              <a:gd name="connsiteX75" fmla="*/ 4332308 w 5487431"/>
              <a:gd name="connsiteY75" fmla="*/ 142174 h 505330"/>
              <a:gd name="connsiteX76" fmla="*/ 4236024 w 5487431"/>
              <a:gd name="connsiteY76" fmla="*/ 192547 h 505330"/>
              <a:gd name="connsiteX77" fmla="*/ 4231838 w 5487431"/>
              <a:gd name="connsiteY77" fmla="*/ 192547 h 505330"/>
              <a:gd name="connsiteX78" fmla="*/ 4231838 w 5487431"/>
              <a:gd name="connsiteY78" fmla="*/ 149048 h 505330"/>
              <a:gd name="connsiteX79" fmla="*/ 4149539 w 5487431"/>
              <a:gd name="connsiteY79" fmla="*/ 149048 h 505330"/>
              <a:gd name="connsiteX80" fmla="*/ 4149539 w 5487431"/>
              <a:gd name="connsiteY80" fmla="*/ 494221 h 505330"/>
              <a:gd name="connsiteX81" fmla="*/ 4231838 w 5487431"/>
              <a:gd name="connsiteY81" fmla="*/ 494221 h 505330"/>
              <a:gd name="connsiteX82" fmla="*/ 4231838 w 5487431"/>
              <a:gd name="connsiteY82" fmla="*/ 271261 h 505330"/>
              <a:gd name="connsiteX83" fmla="*/ 4300911 w 5487431"/>
              <a:gd name="connsiteY83" fmla="*/ 190476 h 505330"/>
              <a:gd name="connsiteX84" fmla="*/ 4360185 w 5487431"/>
              <a:gd name="connsiteY84" fmla="*/ 258173 h 505330"/>
              <a:gd name="connsiteX85" fmla="*/ 4360185 w 5487431"/>
              <a:gd name="connsiteY85" fmla="*/ 494221 h 505330"/>
              <a:gd name="connsiteX86" fmla="*/ 4442483 w 5487431"/>
              <a:gd name="connsiteY86" fmla="*/ 494221 h 505330"/>
              <a:gd name="connsiteX87" fmla="*/ 4442483 w 5487431"/>
              <a:gd name="connsiteY87" fmla="*/ 257420 h 505330"/>
              <a:gd name="connsiteX88" fmla="*/ 4332308 w 5487431"/>
              <a:gd name="connsiteY88" fmla="*/ 142174 h 505330"/>
              <a:gd name="connsiteX89" fmla="*/ 4629533 w 5487431"/>
              <a:gd name="connsiteY89" fmla="*/ 142174 h 505330"/>
              <a:gd name="connsiteX90" fmla="*/ 4496334 w 5487431"/>
              <a:gd name="connsiteY90" fmla="*/ 241602 h 505330"/>
              <a:gd name="connsiteX91" fmla="*/ 4580725 w 5487431"/>
              <a:gd name="connsiteY91" fmla="*/ 341030 h 505330"/>
              <a:gd name="connsiteX92" fmla="*/ 4650464 w 5487431"/>
              <a:gd name="connsiteY92" fmla="*/ 358260 h 505330"/>
              <a:gd name="connsiteX93" fmla="*/ 4704220 w 5487431"/>
              <a:gd name="connsiteY93" fmla="*/ 409387 h 505330"/>
              <a:gd name="connsiteX94" fmla="*/ 4635146 w 5487431"/>
              <a:gd name="connsiteY94" fmla="*/ 464656 h 505330"/>
              <a:gd name="connsiteX95" fmla="*/ 4555607 w 5487431"/>
              <a:gd name="connsiteY95" fmla="*/ 384624 h 505330"/>
              <a:gd name="connsiteX96" fmla="*/ 4481682 w 5487431"/>
              <a:gd name="connsiteY96" fmla="*/ 405338 h 505330"/>
              <a:gd name="connsiteX97" fmla="*/ 4626108 w 5487431"/>
              <a:gd name="connsiteY97" fmla="*/ 501282 h 505330"/>
              <a:gd name="connsiteX98" fmla="*/ 4771200 w 5487431"/>
              <a:gd name="connsiteY98" fmla="*/ 388767 h 505330"/>
              <a:gd name="connsiteX99" fmla="*/ 4678436 w 5487431"/>
              <a:gd name="connsiteY99" fmla="*/ 285196 h 505330"/>
              <a:gd name="connsiteX100" fmla="*/ 4611456 w 5487431"/>
              <a:gd name="connsiteY100" fmla="*/ 268625 h 505330"/>
              <a:gd name="connsiteX101" fmla="*/ 4563314 w 5487431"/>
              <a:gd name="connsiteY101" fmla="*/ 223054 h 505330"/>
              <a:gd name="connsiteX102" fmla="*/ 4622588 w 5487431"/>
              <a:gd name="connsiteY102" fmla="*/ 178895 h 505330"/>
              <a:gd name="connsiteX103" fmla="*/ 4693754 w 5487431"/>
              <a:gd name="connsiteY103" fmla="*/ 245180 h 505330"/>
              <a:gd name="connsiteX104" fmla="*/ 4763493 w 5487431"/>
              <a:gd name="connsiteY104" fmla="*/ 224466 h 505330"/>
              <a:gd name="connsiteX105" fmla="*/ 4629533 w 5487431"/>
              <a:gd name="connsiteY105" fmla="*/ 142174 h 505330"/>
              <a:gd name="connsiteX106" fmla="*/ 4975471 w 5487431"/>
              <a:gd name="connsiteY106" fmla="*/ 463149 h 505330"/>
              <a:gd name="connsiteX107" fmla="*/ 4891745 w 5487431"/>
              <a:gd name="connsiteY107" fmla="*/ 321634 h 505330"/>
              <a:gd name="connsiteX108" fmla="*/ 4975471 w 5487431"/>
              <a:gd name="connsiteY108" fmla="*/ 180119 h 505330"/>
              <a:gd name="connsiteX109" fmla="*/ 5059196 w 5487431"/>
              <a:gd name="connsiteY109" fmla="*/ 321634 h 505330"/>
              <a:gd name="connsiteX110" fmla="*/ 4975471 w 5487431"/>
              <a:gd name="connsiteY110" fmla="*/ 463149 h 505330"/>
              <a:gd name="connsiteX111" fmla="*/ 4975471 w 5487431"/>
              <a:gd name="connsiteY111" fmla="*/ 142174 h 505330"/>
              <a:gd name="connsiteX112" fmla="*/ 4805261 w 5487431"/>
              <a:gd name="connsiteY112" fmla="*/ 321634 h 505330"/>
              <a:gd name="connsiteX113" fmla="*/ 4975471 w 5487431"/>
              <a:gd name="connsiteY113" fmla="*/ 501094 h 505330"/>
              <a:gd name="connsiteX114" fmla="*/ 5145680 w 5487431"/>
              <a:gd name="connsiteY114" fmla="*/ 321634 h 505330"/>
              <a:gd name="connsiteX115" fmla="*/ 4975471 w 5487431"/>
              <a:gd name="connsiteY115" fmla="*/ 142174 h 505330"/>
              <a:gd name="connsiteX116" fmla="*/ 5377257 w 5487431"/>
              <a:gd name="connsiteY116" fmla="*/ 142174 h 505330"/>
              <a:gd name="connsiteX117" fmla="*/ 5280973 w 5487431"/>
              <a:gd name="connsiteY117" fmla="*/ 192547 h 505330"/>
              <a:gd name="connsiteX118" fmla="*/ 5276787 w 5487431"/>
              <a:gd name="connsiteY118" fmla="*/ 192547 h 505330"/>
              <a:gd name="connsiteX119" fmla="*/ 5276787 w 5487431"/>
              <a:gd name="connsiteY119" fmla="*/ 149048 h 505330"/>
              <a:gd name="connsiteX120" fmla="*/ 5194488 w 5487431"/>
              <a:gd name="connsiteY120" fmla="*/ 149048 h 505330"/>
              <a:gd name="connsiteX121" fmla="*/ 5194488 w 5487431"/>
              <a:gd name="connsiteY121" fmla="*/ 494221 h 505330"/>
              <a:gd name="connsiteX122" fmla="*/ 5276787 w 5487431"/>
              <a:gd name="connsiteY122" fmla="*/ 494221 h 505330"/>
              <a:gd name="connsiteX123" fmla="*/ 5276787 w 5487431"/>
              <a:gd name="connsiteY123" fmla="*/ 271261 h 505330"/>
              <a:gd name="connsiteX124" fmla="*/ 5345860 w 5487431"/>
              <a:gd name="connsiteY124" fmla="*/ 190476 h 505330"/>
              <a:gd name="connsiteX125" fmla="*/ 5405134 w 5487431"/>
              <a:gd name="connsiteY125" fmla="*/ 258173 h 505330"/>
              <a:gd name="connsiteX126" fmla="*/ 5405134 w 5487431"/>
              <a:gd name="connsiteY126" fmla="*/ 494221 h 505330"/>
              <a:gd name="connsiteX127" fmla="*/ 5487432 w 5487431"/>
              <a:gd name="connsiteY127" fmla="*/ 494221 h 505330"/>
              <a:gd name="connsiteX128" fmla="*/ 5487432 w 5487431"/>
              <a:gd name="connsiteY128" fmla="*/ 257420 h 505330"/>
              <a:gd name="connsiteX129" fmla="*/ 5377257 w 5487431"/>
              <a:gd name="connsiteY129" fmla="*/ 142174 h 505330"/>
              <a:gd name="connsiteX130" fmla="*/ 323674 w 5487431"/>
              <a:gd name="connsiteY130" fmla="*/ 11016 h 505330"/>
              <a:gd name="connsiteX131" fmla="*/ 237190 w 5487431"/>
              <a:gd name="connsiteY131" fmla="*/ 11016 h 505330"/>
              <a:gd name="connsiteX132" fmla="*/ 237190 w 5487431"/>
              <a:gd name="connsiteY132" fmla="*/ 367864 h 505330"/>
              <a:gd name="connsiteX133" fmla="*/ 161837 w 5487431"/>
              <a:gd name="connsiteY133" fmla="*/ 460325 h 505330"/>
              <a:gd name="connsiteX134" fmla="*/ 86484 w 5487431"/>
              <a:gd name="connsiteY134" fmla="*/ 360897 h 505330"/>
              <a:gd name="connsiteX135" fmla="*/ 86484 w 5487431"/>
              <a:gd name="connsiteY135" fmla="*/ 294612 h 505330"/>
              <a:gd name="connsiteX136" fmla="*/ 0 w 5487431"/>
              <a:gd name="connsiteY136" fmla="*/ 315985 h 505330"/>
              <a:gd name="connsiteX137" fmla="*/ 0 w 5487431"/>
              <a:gd name="connsiteY137" fmla="*/ 345644 h 505330"/>
              <a:gd name="connsiteX138" fmla="*/ 161837 w 5487431"/>
              <a:gd name="connsiteY138" fmla="*/ 505143 h 505330"/>
              <a:gd name="connsiteX139" fmla="*/ 323674 w 5487431"/>
              <a:gd name="connsiteY139" fmla="*/ 345644 h 505330"/>
              <a:gd name="connsiteX140" fmla="*/ 323674 w 5487431"/>
              <a:gd name="connsiteY140" fmla="*/ 11016 h 505330"/>
              <a:gd name="connsiteX141" fmla="*/ 844008 w 5487431"/>
              <a:gd name="connsiteY141" fmla="*/ 11016 h 505330"/>
              <a:gd name="connsiteX142" fmla="*/ 761710 w 5487431"/>
              <a:gd name="connsiteY142" fmla="*/ 11016 h 505330"/>
              <a:gd name="connsiteX143" fmla="*/ 761710 w 5487431"/>
              <a:gd name="connsiteY143" fmla="*/ 494221 h 505330"/>
              <a:gd name="connsiteX144" fmla="*/ 844008 w 5487431"/>
              <a:gd name="connsiteY144" fmla="*/ 494221 h 505330"/>
              <a:gd name="connsiteX145" fmla="*/ 844008 w 5487431"/>
              <a:gd name="connsiteY145" fmla="*/ 271261 h 505330"/>
              <a:gd name="connsiteX146" fmla="*/ 913081 w 5487431"/>
              <a:gd name="connsiteY146" fmla="*/ 190476 h 505330"/>
              <a:gd name="connsiteX147" fmla="*/ 972355 w 5487431"/>
              <a:gd name="connsiteY147" fmla="*/ 258173 h 505330"/>
              <a:gd name="connsiteX148" fmla="*/ 972355 w 5487431"/>
              <a:gd name="connsiteY148" fmla="*/ 494221 h 505330"/>
              <a:gd name="connsiteX149" fmla="*/ 1054653 w 5487431"/>
              <a:gd name="connsiteY149" fmla="*/ 494221 h 505330"/>
              <a:gd name="connsiteX150" fmla="*/ 1054653 w 5487431"/>
              <a:gd name="connsiteY150" fmla="*/ 257420 h 505330"/>
              <a:gd name="connsiteX151" fmla="*/ 944478 w 5487431"/>
              <a:gd name="connsiteY151" fmla="*/ 142174 h 505330"/>
              <a:gd name="connsiteX152" fmla="*/ 848194 w 5487431"/>
              <a:gd name="connsiteY152" fmla="*/ 192547 h 505330"/>
              <a:gd name="connsiteX153" fmla="*/ 844008 w 5487431"/>
              <a:gd name="connsiteY153" fmla="*/ 192547 h 505330"/>
              <a:gd name="connsiteX154" fmla="*/ 844008 w 5487431"/>
              <a:gd name="connsiteY154" fmla="*/ 11016 h 505330"/>
              <a:gd name="connsiteX155" fmla="*/ 3352342 w 5487431"/>
              <a:gd name="connsiteY155" fmla="*/ 11016 h 505330"/>
              <a:gd name="connsiteX156" fmla="*/ 3265857 w 5487431"/>
              <a:gd name="connsiteY156" fmla="*/ 11016 h 505330"/>
              <a:gd name="connsiteX157" fmla="*/ 3265857 w 5487431"/>
              <a:gd name="connsiteY157" fmla="*/ 367864 h 505330"/>
              <a:gd name="connsiteX158" fmla="*/ 3190504 w 5487431"/>
              <a:gd name="connsiteY158" fmla="*/ 460325 h 505330"/>
              <a:gd name="connsiteX159" fmla="*/ 3115152 w 5487431"/>
              <a:gd name="connsiteY159" fmla="*/ 360897 h 505330"/>
              <a:gd name="connsiteX160" fmla="*/ 3115152 w 5487431"/>
              <a:gd name="connsiteY160" fmla="*/ 294612 h 505330"/>
              <a:gd name="connsiteX161" fmla="*/ 3028667 w 5487431"/>
              <a:gd name="connsiteY161" fmla="*/ 315985 h 505330"/>
              <a:gd name="connsiteX162" fmla="*/ 3028667 w 5487431"/>
              <a:gd name="connsiteY162" fmla="*/ 345644 h 505330"/>
              <a:gd name="connsiteX163" fmla="*/ 3190504 w 5487431"/>
              <a:gd name="connsiteY163" fmla="*/ 505143 h 505330"/>
              <a:gd name="connsiteX164" fmla="*/ 3352342 w 5487431"/>
              <a:gd name="connsiteY164" fmla="*/ 345644 h 505330"/>
              <a:gd name="connsiteX165" fmla="*/ 3352342 w 5487431"/>
              <a:gd name="connsiteY165" fmla="*/ 11016 h 505330"/>
              <a:gd name="connsiteX166" fmla="*/ 3872675 w 5487431"/>
              <a:gd name="connsiteY166" fmla="*/ 11016 h 505330"/>
              <a:gd name="connsiteX167" fmla="*/ 3790377 w 5487431"/>
              <a:gd name="connsiteY167" fmla="*/ 11016 h 505330"/>
              <a:gd name="connsiteX168" fmla="*/ 3790377 w 5487431"/>
              <a:gd name="connsiteY168" fmla="*/ 494221 h 505330"/>
              <a:gd name="connsiteX169" fmla="*/ 3872675 w 5487431"/>
              <a:gd name="connsiteY169" fmla="*/ 494221 h 505330"/>
              <a:gd name="connsiteX170" fmla="*/ 3872675 w 5487431"/>
              <a:gd name="connsiteY170" fmla="*/ 271261 h 505330"/>
              <a:gd name="connsiteX171" fmla="*/ 3941749 w 5487431"/>
              <a:gd name="connsiteY171" fmla="*/ 190476 h 505330"/>
              <a:gd name="connsiteX172" fmla="*/ 4001022 w 5487431"/>
              <a:gd name="connsiteY172" fmla="*/ 258173 h 505330"/>
              <a:gd name="connsiteX173" fmla="*/ 4001022 w 5487431"/>
              <a:gd name="connsiteY173" fmla="*/ 494221 h 505330"/>
              <a:gd name="connsiteX174" fmla="*/ 4083320 w 5487431"/>
              <a:gd name="connsiteY174" fmla="*/ 494221 h 505330"/>
              <a:gd name="connsiteX175" fmla="*/ 4083320 w 5487431"/>
              <a:gd name="connsiteY175" fmla="*/ 257420 h 505330"/>
              <a:gd name="connsiteX176" fmla="*/ 3973146 w 5487431"/>
              <a:gd name="connsiteY176" fmla="*/ 142174 h 505330"/>
              <a:gd name="connsiteX177" fmla="*/ 3876861 w 5487431"/>
              <a:gd name="connsiteY177" fmla="*/ 192547 h 505330"/>
              <a:gd name="connsiteX178" fmla="*/ 3872675 w 5487431"/>
              <a:gd name="connsiteY178" fmla="*/ 192547 h 505330"/>
              <a:gd name="connsiteX179" fmla="*/ 3872675 w 5487431"/>
              <a:gd name="connsiteY179" fmla="*/ 11016 h 505330"/>
              <a:gd name="connsiteX180" fmla="*/ 2730110 w 5487431"/>
              <a:gd name="connsiteY180" fmla="*/ 454864 h 505330"/>
              <a:gd name="connsiteX181" fmla="*/ 2622029 w 5487431"/>
              <a:gd name="connsiteY181" fmla="*/ 343761 h 505330"/>
              <a:gd name="connsiteX182" fmla="*/ 2664557 w 5487431"/>
              <a:gd name="connsiteY182" fmla="*/ 256102 h 505330"/>
              <a:gd name="connsiteX183" fmla="*/ 2822208 w 5487431"/>
              <a:gd name="connsiteY183" fmla="*/ 426617 h 505330"/>
              <a:gd name="connsiteX184" fmla="*/ 2730110 w 5487431"/>
              <a:gd name="connsiteY184" fmla="*/ 454864 h 505330"/>
              <a:gd name="connsiteX185" fmla="*/ 2883575 w 5487431"/>
              <a:gd name="connsiteY185" fmla="*/ 369936 h 505330"/>
              <a:gd name="connsiteX186" fmla="*/ 2746856 w 5487431"/>
              <a:gd name="connsiteY186" fmla="*/ 220794 h 505330"/>
              <a:gd name="connsiteX187" fmla="*/ 2814502 w 5487431"/>
              <a:gd name="connsiteY187" fmla="*/ 207706 h 505330"/>
              <a:gd name="connsiteX188" fmla="*/ 2905838 w 5487431"/>
              <a:gd name="connsiteY188" fmla="*/ 296118 h 505330"/>
              <a:gd name="connsiteX189" fmla="*/ 2883575 w 5487431"/>
              <a:gd name="connsiteY189" fmla="*/ 369936 h 505330"/>
              <a:gd name="connsiteX190" fmla="*/ 2728017 w 5487431"/>
              <a:gd name="connsiteY190" fmla="*/ 200833 h 505330"/>
              <a:gd name="connsiteX191" fmla="*/ 2698047 w 5487431"/>
              <a:gd name="connsiteY191" fmla="*/ 167690 h 505330"/>
              <a:gd name="connsiteX192" fmla="*/ 2663891 w 5487431"/>
              <a:gd name="connsiteY192" fmla="*/ 99334 h 505330"/>
              <a:gd name="connsiteX193" fmla="*/ 2730110 w 5487431"/>
              <a:gd name="connsiteY193" fmla="*/ 36532 h 505330"/>
              <a:gd name="connsiteX194" fmla="*/ 2795664 w 5487431"/>
              <a:gd name="connsiteY194" fmla="*/ 102817 h 505330"/>
              <a:gd name="connsiteX195" fmla="*/ 2728017 w 5487431"/>
              <a:gd name="connsiteY195" fmla="*/ 200833 h 505330"/>
              <a:gd name="connsiteX196" fmla="*/ 2732204 w 5487431"/>
              <a:gd name="connsiteY196" fmla="*/ 0 h 505330"/>
              <a:gd name="connsiteX197" fmla="*/ 2588539 w 5487431"/>
              <a:gd name="connsiteY197" fmla="*/ 119389 h 505330"/>
              <a:gd name="connsiteX198" fmla="*/ 2644387 w 5487431"/>
              <a:gd name="connsiteY198" fmla="*/ 234635 h 505330"/>
              <a:gd name="connsiteX199" fmla="*/ 2645053 w 5487431"/>
              <a:gd name="connsiteY199" fmla="*/ 236047 h 505330"/>
              <a:gd name="connsiteX200" fmla="*/ 2545344 w 5487431"/>
              <a:gd name="connsiteY200" fmla="*/ 374832 h 505330"/>
              <a:gd name="connsiteX201" fmla="*/ 2685584 w 5487431"/>
              <a:gd name="connsiteY201" fmla="*/ 505331 h 505330"/>
              <a:gd name="connsiteX202" fmla="*/ 2843235 w 5487431"/>
              <a:gd name="connsiteY202" fmla="*/ 449403 h 505330"/>
              <a:gd name="connsiteX203" fmla="*/ 2885097 w 5487431"/>
              <a:gd name="connsiteY203" fmla="*/ 494315 h 505330"/>
              <a:gd name="connsiteX204" fmla="*/ 2994606 w 5487431"/>
              <a:gd name="connsiteY204" fmla="*/ 494315 h 505330"/>
              <a:gd name="connsiteX205" fmla="*/ 2994606 w 5487431"/>
              <a:gd name="connsiteY205" fmla="*/ 490831 h 505330"/>
              <a:gd name="connsiteX206" fmla="*/ 2905363 w 5487431"/>
              <a:gd name="connsiteY206" fmla="*/ 393474 h 505330"/>
              <a:gd name="connsiteX207" fmla="*/ 2964637 w 5487431"/>
              <a:gd name="connsiteY207" fmla="*/ 258833 h 505330"/>
              <a:gd name="connsiteX208" fmla="*/ 2873300 w 5487431"/>
              <a:gd name="connsiteY208" fmla="*/ 171174 h 505330"/>
              <a:gd name="connsiteX209" fmla="*/ 2789574 w 5487431"/>
              <a:gd name="connsiteY209" fmla="*/ 187745 h 505330"/>
              <a:gd name="connsiteX210" fmla="*/ 2788147 w 5487431"/>
              <a:gd name="connsiteY210" fmla="*/ 185015 h 505330"/>
              <a:gd name="connsiteX211" fmla="*/ 2863500 w 5487431"/>
              <a:gd name="connsiteY211" fmla="*/ 93873 h 505330"/>
              <a:gd name="connsiteX212" fmla="*/ 2732204 w 5487431"/>
              <a:gd name="connsiteY212" fmla="*/ 0 h 505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</a:cxnLst>
            <a:rect l="l" t="t" r="r" b="b"/>
            <a:pathLst>
              <a:path w="5487431" h="505330">
                <a:moveTo>
                  <a:pt x="542692" y="463149"/>
                </a:moveTo>
                <a:cubicBezTo>
                  <a:pt x="488937" y="463149"/>
                  <a:pt x="458967" y="412776"/>
                  <a:pt x="458967" y="321634"/>
                </a:cubicBezTo>
                <a:cubicBezTo>
                  <a:pt x="458967" y="229080"/>
                  <a:pt x="488937" y="180119"/>
                  <a:pt x="542692" y="180119"/>
                </a:cubicBezTo>
                <a:cubicBezTo>
                  <a:pt x="596448" y="180119"/>
                  <a:pt x="626417" y="229833"/>
                  <a:pt x="626417" y="321634"/>
                </a:cubicBezTo>
                <a:cubicBezTo>
                  <a:pt x="626322" y="414189"/>
                  <a:pt x="596352" y="463149"/>
                  <a:pt x="542692" y="463149"/>
                </a:cubicBezTo>
                <a:moveTo>
                  <a:pt x="542692" y="142174"/>
                </a:moveTo>
                <a:cubicBezTo>
                  <a:pt x="433183" y="142174"/>
                  <a:pt x="372482" y="222959"/>
                  <a:pt x="372482" y="321634"/>
                </a:cubicBezTo>
                <a:cubicBezTo>
                  <a:pt x="372482" y="420309"/>
                  <a:pt x="433183" y="501094"/>
                  <a:pt x="542692" y="501094"/>
                </a:cubicBezTo>
                <a:cubicBezTo>
                  <a:pt x="652201" y="501094"/>
                  <a:pt x="712902" y="420309"/>
                  <a:pt x="712902" y="321634"/>
                </a:cubicBezTo>
                <a:cubicBezTo>
                  <a:pt x="712902" y="222959"/>
                  <a:pt x="652201" y="142174"/>
                  <a:pt x="542692" y="142174"/>
                </a:cubicBezTo>
                <a:moveTo>
                  <a:pt x="1303641" y="142174"/>
                </a:moveTo>
                <a:cubicBezTo>
                  <a:pt x="1251979" y="142174"/>
                  <a:pt x="1223436" y="164301"/>
                  <a:pt x="1207357" y="192547"/>
                </a:cubicBezTo>
                <a:lnTo>
                  <a:pt x="1203170" y="192547"/>
                </a:lnTo>
                <a:lnTo>
                  <a:pt x="1203170" y="149048"/>
                </a:lnTo>
                <a:lnTo>
                  <a:pt x="1120872" y="149048"/>
                </a:lnTo>
                <a:lnTo>
                  <a:pt x="1120872" y="494221"/>
                </a:lnTo>
                <a:lnTo>
                  <a:pt x="1203170" y="494221"/>
                </a:lnTo>
                <a:lnTo>
                  <a:pt x="1203170" y="271261"/>
                </a:lnTo>
                <a:cubicBezTo>
                  <a:pt x="1203170" y="220229"/>
                  <a:pt x="1229715" y="190476"/>
                  <a:pt x="1272244" y="190476"/>
                </a:cubicBezTo>
                <a:cubicBezTo>
                  <a:pt x="1313440" y="190476"/>
                  <a:pt x="1331518" y="217404"/>
                  <a:pt x="1331518" y="258173"/>
                </a:cubicBezTo>
                <a:lnTo>
                  <a:pt x="1331518" y="494221"/>
                </a:lnTo>
                <a:lnTo>
                  <a:pt x="1413816" y="494221"/>
                </a:lnTo>
                <a:lnTo>
                  <a:pt x="1413816" y="257420"/>
                </a:lnTo>
                <a:cubicBezTo>
                  <a:pt x="1413911" y="186333"/>
                  <a:pt x="1376234" y="142174"/>
                  <a:pt x="1303641" y="142174"/>
                </a:cubicBezTo>
                <a:moveTo>
                  <a:pt x="1600771" y="142174"/>
                </a:moveTo>
                <a:cubicBezTo>
                  <a:pt x="1524752" y="142174"/>
                  <a:pt x="1467571" y="173905"/>
                  <a:pt x="1467571" y="241602"/>
                </a:cubicBezTo>
                <a:cubicBezTo>
                  <a:pt x="1467571" y="298943"/>
                  <a:pt x="1507341" y="330014"/>
                  <a:pt x="1551962" y="341030"/>
                </a:cubicBezTo>
                <a:lnTo>
                  <a:pt x="1621702" y="358260"/>
                </a:lnTo>
                <a:cubicBezTo>
                  <a:pt x="1658712" y="367205"/>
                  <a:pt x="1675457" y="380387"/>
                  <a:pt x="1675457" y="409387"/>
                </a:cubicBezTo>
                <a:cubicBezTo>
                  <a:pt x="1675457" y="444601"/>
                  <a:pt x="1650340" y="464656"/>
                  <a:pt x="1606384" y="464656"/>
                </a:cubicBezTo>
                <a:cubicBezTo>
                  <a:pt x="1558908" y="464656"/>
                  <a:pt x="1534551" y="441870"/>
                  <a:pt x="1526845" y="384624"/>
                </a:cubicBezTo>
                <a:lnTo>
                  <a:pt x="1452919" y="405338"/>
                </a:lnTo>
                <a:cubicBezTo>
                  <a:pt x="1457106" y="464750"/>
                  <a:pt x="1512954" y="501282"/>
                  <a:pt x="1597345" y="501282"/>
                </a:cubicBezTo>
                <a:cubicBezTo>
                  <a:pt x="1691536" y="501282"/>
                  <a:pt x="1742438" y="457782"/>
                  <a:pt x="1742438" y="388767"/>
                </a:cubicBezTo>
                <a:cubicBezTo>
                  <a:pt x="1742438" y="323894"/>
                  <a:pt x="1697055" y="296965"/>
                  <a:pt x="1649674" y="285196"/>
                </a:cubicBezTo>
                <a:lnTo>
                  <a:pt x="1582693" y="268625"/>
                </a:lnTo>
                <a:cubicBezTo>
                  <a:pt x="1549203" y="260339"/>
                  <a:pt x="1534551" y="245180"/>
                  <a:pt x="1534551" y="223054"/>
                </a:cubicBezTo>
                <a:cubicBezTo>
                  <a:pt x="1534551" y="195466"/>
                  <a:pt x="1558242" y="178895"/>
                  <a:pt x="1593825" y="178895"/>
                </a:cubicBezTo>
                <a:cubicBezTo>
                  <a:pt x="1635688" y="178895"/>
                  <a:pt x="1661471" y="201680"/>
                  <a:pt x="1664992" y="245180"/>
                </a:cubicBezTo>
                <a:lnTo>
                  <a:pt x="1734731" y="224466"/>
                </a:lnTo>
                <a:cubicBezTo>
                  <a:pt x="1726358" y="175976"/>
                  <a:pt x="1678216" y="142174"/>
                  <a:pt x="1600771" y="142174"/>
                </a:cubicBezTo>
                <a:moveTo>
                  <a:pt x="1946803" y="463149"/>
                </a:moveTo>
                <a:cubicBezTo>
                  <a:pt x="1893048" y="463149"/>
                  <a:pt x="1863078" y="412776"/>
                  <a:pt x="1863078" y="321634"/>
                </a:cubicBezTo>
                <a:cubicBezTo>
                  <a:pt x="1863078" y="229080"/>
                  <a:pt x="1893048" y="180119"/>
                  <a:pt x="1946803" y="180119"/>
                </a:cubicBezTo>
                <a:cubicBezTo>
                  <a:pt x="2000559" y="180119"/>
                  <a:pt x="2030529" y="229833"/>
                  <a:pt x="2030529" y="321634"/>
                </a:cubicBezTo>
                <a:cubicBezTo>
                  <a:pt x="2030529" y="414189"/>
                  <a:pt x="2000464" y="463149"/>
                  <a:pt x="1946803" y="463149"/>
                </a:cubicBezTo>
                <a:moveTo>
                  <a:pt x="1946803" y="142174"/>
                </a:moveTo>
                <a:cubicBezTo>
                  <a:pt x="1837294" y="142174"/>
                  <a:pt x="1776594" y="222959"/>
                  <a:pt x="1776594" y="321634"/>
                </a:cubicBezTo>
                <a:cubicBezTo>
                  <a:pt x="1776594" y="420309"/>
                  <a:pt x="1837294" y="501094"/>
                  <a:pt x="1946803" y="501094"/>
                </a:cubicBezTo>
                <a:cubicBezTo>
                  <a:pt x="2056312" y="501094"/>
                  <a:pt x="2117013" y="420309"/>
                  <a:pt x="2117013" y="321634"/>
                </a:cubicBezTo>
                <a:cubicBezTo>
                  <a:pt x="2117013" y="222959"/>
                  <a:pt x="2056312" y="142174"/>
                  <a:pt x="1946803" y="142174"/>
                </a:cubicBezTo>
                <a:moveTo>
                  <a:pt x="2348590" y="142174"/>
                </a:moveTo>
                <a:cubicBezTo>
                  <a:pt x="2296927" y="142174"/>
                  <a:pt x="2268385" y="164301"/>
                  <a:pt x="2252306" y="192547"/>
                </a:cubicBezTo>
                <a:lnTo>
                  <a:pt x="2248119" y="192547"/>
                </a:lnTo>
                <a:lnTo>
                  <a:pt x="2248119" y="149048"/>
                </a:lnTo>
                <a:lnTo>
                  <a:pt x="2165821" y="149048"/>
                </a:lnTo>
                <a:lnTo>
                  <a:pt x="2165821" y="494221"/>
                </a:lnTo>
                <a:lnTo>
                  <a:pt x="2248119" y="494221"/>
                </a:lnTo>
                <a:lnTo>
                  <a:pt x="2248119" y="271261"/>
                </a:lnTo>
                <a:cubicBezTo>
                  <a:pt x="2248119" y="220229"/>
                  <a:pt x="2274664" y="190476"/>
                  <a:pt x="2317193" y="190476"/>
                </a:cubicBezTo>
                <a:cubicBezTo>
                  <a:pt x="2358389" y="190476"/>
                  <a:pt x="2376466" y="217404"/>
                  <a:pt x="2376466" y="258173"/>
                </a:cubicBezTo>
                <a:lnTo>
                  <a:pt x="2376466" y="494221"/>
                </a:lnTo>
                <a:lnTo>
                  <a:pt x="2458764" y="494221"/>
                </a:lnTo>
                <a:lnTo>
                  <a:pt x="2458764" y="257420"/>
                </a:lnTo>
                <a:cubicBezTo>
                  <a:pt x="2458764" y="186333"/>
                  <a:pt x="2421088" y="142174"/>
                  <a:pt x="2348590" y="142174"/>
                </a:cubicBezTo>
                <a:moveTo>
                  <a:pt x="3571359" y="463149"/>
                </a:moveTo>
                <a:cubicBezTo>
                  <a:pt x="3517604" y="463149"/>
                  <a:pt x="3487634" y="412776"/>
                  <a:pt x="3487634" y="321634"/>
                </a:cubicBezTo>
                <a:cubicBezTo>
                  <a:pt x="3487634" y="229080"/>
                  <a:pt x="3517604" y="180119"/>
                  <a:pt x="3571359" y="180119"/>
                </a:cubicBezTo>
                <a:cubicBezTo>
                  <a:pt x="3625115" y="180119"/>
                  <a:pt x="3655085" y="229833"/>
                  <a:pt x="3655085" y="321634"/>
                </a:cubicBezTo>
                <a:cubicBezTo>
                  <a:pt x="3655085" y="414189"/>
                  <a:pt x="3625020" y="463149"/>
                  <a:pt x="3571359" y="463149"/>
                </a:cubicBezTo>
                <a:moveTo>
                  <a:pt x="3571359" y="142174"/>
                </a:moveTo>
                <a:cubicBezTo>
                  <a:pt x="3461850" y="142174"/>
                  <a:pt x="3401150" y="222959"/>
                  <a:pt x="3401150" y="321634"/>
                </a:cubicBezTo>
                <a:cubicBezTo>
                  <a:pt x="3401150" y="420309"/>
                  <a:pt x="3461850" y="501094"/>
                  <a:pt x="3571359" y="501094"/>
                </a:cubicBezTo>
                <a:cubicBezTo>
                  <a:pt x="3680868" y="501094"/>
                  <a:pt x="3741569" y="420309"/>
                  <a:pt x="3741569" y="321634"/>
                </a:cubicBezTo>
                <a:cubicBezTo>
                  <a:pt x="3741569" y="222959"/>
                  <a:pt x="3680868" y="142174"/>
                  <a:pt x="3571359" y="142174"/>
                </a:cubicBezTo>
                <a:moveTo>
                  <a:pt x="4332308" y="142174"/>
                </a:moveTo>
                <a:cubicBezTo>
                  <a:pt x="4280646" y="142174"/>
                  <a:pt x="4252103" y="164301"/>
                  <a:pt x="4236024" y="192547"/>
                </a:cubicBezTo>
                <a:lnTo>
                  <a:pt x="4231838" y="192547"/>
                </a:lnTo>
                <a:lnTo>
                  <a:pt x="4231838" y="149048"/>
                </a:lnTo>
                <a:lnTo>
                  <a:pt x="4149539" y="149048"/>
                </a:lnTo>
                <a:lnTo>
                  <a:pt x="4149539" y="494221"/>
                </a:lnTo>
                <a:lnTo>
                  <a:pt x="4231838" y="494221"/>
                </a:lnTo>
                <a:lnTo>
                  <a:pt x="4231838" y="271261"/>
                </a:lnTo>
                <a:cubicBezTo>
                  <a:pt x="4231838" y="220229"/>
                  <a:pt x="4258383" y="190476"/>
                  <a:pt x="4300911" y="190476"/>
                </a:cubicBezTo>
                <a:cubicBezTo>
                  <a:pt x="4342108" y="190476"/>
                  <a:pt x="4360185" y="217404"/>
                  <a:pt x="4360185" y="258173"/>
                </a:cubicBezTo>
                <a:lnTo>
                  <a:pt x="4360185" y="494221"/>
                </a:lnTo>
                <a:lnTo>
                  <a:pt x="4442483" y="494221"/>
                </a:lnTo>
                <a:lnTo>
                  <a:pt x="4442483" y="257420"/>
                </a:lnTo>
                <a:cubicBezTo>
                  <a:pt x="4442578" y="186333"/>
                  <a:pt x="4404902" y="142174"/>
                  <a:pt x="4332308" y="142174"/>
                </a:cubicBezTo>
                <a:moveTo>
                  <a:pt x="4629533" y="142174"/>
                </a:moveTo>
                <a:cubicBezTo>
                  <a:pt x="4553514" y="142174"/>
                  <a:pt x="4496334" y="173905"/>
                  <a:pt x="4496334" y="241602"/>
                </a:cubicBezTo>
                <a:cubicBezTo>
                  <a:pt x="4496334" y="298943"/>
                  <a:pt x="4536103" y="330014"/>
                  <a:pt x="4580725" y="341030"/>
                </a:cubicBezTo>
                <a:lnTo>
                  <a:pt x="4650464" y="358260"/>
                </a:lnTo>
                <a:cubicBezTo>
                  <a:pt x="4687475" y="367205"/>
                  <a:pt x="4704220" y="380387"/>
                  <a:pt x="4704220" y="409387"/>
                </a:cubicBezTo>
                <a:cubicBezTo>
                  <a:pt x="4704220" y="444601"/>
                  <a:pt x="4679102" y="464656"/>
                  <a:pt x="4635146" y="464656"/>
                </a:cubicBezTo>
                <a:cubicBezTo>
                  <a:pt x="4587670" y="464656"/>
                  <a:pt x="4563314" y="441870"/>
                  <a:pt x="4555607" y="384624"/>
                </a:cubicBezTo>
                <a:lnTo>
                  <a:pt x="4481682" y="405338"/>
                </a:lnTo>
                <a:cubicBezTo>
                  <a:pt x="4485868" y="464750"/>
                  <a:pt x="4541716" y="501282"/>
                  <a:pt x="4626108" y="501282"/>
                </a:cubicBezTo>
                <a:cubicBezTo>
                  <a:pt x="4720299" y="501282"/>
                  <a:pt x="4771200" y="457782"/>
                  <a:pt x="4771200" y="388767"/>
                </a:cubicBezTo>
                <a:cubicBezTo>
                  <a:pt x="4771200" y="323894"/>
                  <a:pt x="4725817" y="296965"/>
                  <a:pt x="4678436" y="285196"/>
                </a:cubicBezTo>
                <a:lnTo>
                  <a:pt x="4611456" y="268625"/>
                </a:lnTo>
                <a:cubicBezTo>
                  <a:pt x="4577966" y="260339"/>
                  <a:pt x="4563314" y="245180"/>
                  <a:pt x="4563314" y="223054"/>
                </a:cubicBezTo>
                <a:cubicBezTo>
                  <a:pt x="4563314" y="195466"/>
                  <a:pt x="4587004" y="178895"/>
                  <a:pt x="4622588" y="178895"/>
                </a:cubicBezTo>
                <a:cubicBezTo>
                  <a:pt x="4664450" y="178895"/>
                  <a:pt x="4690234" y="201680"/>
                  <a:pt x="4693754" y="245180"/>
                </a:cubicBezTo>
                <a:lnTo>
                  <a:pt x="4763493" y="224466"/>
                </a:lnTo>
                <a:cubicBezTo>
                  <a:pt x="4755026" y="175976"/>
                  <a:pt x="4706884" y="142174"/>
                  <a:pt x="4629533" y="142174"/>
                </a:cubicBezTo>
                <a:moveTo>
                  <a:pt x="4975471" y="463149"/>
                </a:moveTo>
                <a:cubicBezTo>
                  <a:pt x="4921715" y="463149"/>
                  <a:pt x="4891745" y="412776"/>
                  <a:pt x="4891745" y="321634"/>
                </a:cubicBezTo>
                <a:cubicBezTo>
                  <a:pt x="4891745" y="229080"/>
                  <a:pt x="4921715" y="180119"/>
                  <a:pt x="4975471" y="180119"/>
                </a:cubicBezTo>
                <a:cubicBezTo>
                  <a:pt x="5029226" y="180119"/>
                  <a:pt x="5059196" y="229833"/>
                  <a:pt x="5059196" y="321634"/>
                </a:cubicBezTo>
                <a:cubicBezTo>
                  <a:pt x="5059196" y="414189"/>
                  <a:pt x="5029131" y="463149"/>
                  <a:pt x="4975471" y="463149"/>
                </a:cubicBezTo>
                <a:moveTo>
                  <a:pt x="4975471" y="142174"/>
                </a:moveTo>
                <a:cubicBezTo>
                  <a:pt x="4865962" y="142174"/>
                  <a:pt x="4805261" y="222959"/>
                  <a:pt x="4805261" y="321634"/>
                </a:cubicBezTo>
                <a:cubicBezTo>
                  <a:pt x="4805261" y="420309"/>
                  <a:pt x="4865962" y="501094"/>
                  <a:pt x="4975471" y="501094"/>
                </a:cubicBezTo>
                <a:cubicBezTo>
                  <a:pt x="5084980" y="501094"/>
                  <a:pt x="5145680" y="420309"/>
                  <a:pt x="5145680" y="321634"/>
                </a:cubicBezTo>
                <a:cubicBezTo>
                  <a:pt x="5145680" y="222959"/>
                  <a:pt x="5084980" y="142174"/>
                  <a:pt x="4975471" y="142174"/>
                </a:cubicBezTo>
                <a:moveTo>
                  <a:pt x="5377257" y="142174"/>
                </a:moveTo>
                <a:cubicBezTo>
                  <a:pt x="5325595" y="142174"/>
                  <a:pt x="5297052" y="164301"/>
                  <a:pt x="5280973" y="192547"/>
                </a:cubicBezTo>
                <a:lnTo>
                  <a:pt x="5276787" y="192547"/>
                </a:lnTo>
                <a:lnTo>
                  <a:pt x="5276787" y="149048"/>
                </a:lnTo>
                <a:lnTo>
                  <a:pt x="5194488" y="149048"/>
                </a:lnTo>
                <a:lnTo>
                  <a:pt x="5194488" y="494221"/>
                </a:lnTo>
                <a:lnTo>
                  <a:pt x="5276787" y="494221"/>
                </a:lnTo>
                <a:lnTo>
                  <a:pt x="5276787" y="271261"/>
                </a:lnTo>
                <a:cubicBezTo>
                  <a:pt x="5276787" y="220229"/>
                  <a:pt x="5303331" y="190476"/>
                  <a:pt x="5345860" y="190476"/>
                </a:cubicBezTo>
                <a:cubicBezTo>
                  <a:pt x="5387057" y="190476"/>
                  <a:pt x="5405134" y="217404"/>
                  <a:pt x="5405134" y="258173"/>
                </a:cubicBezTo>
                <a:lnTo>
                  <a:pt x="5405134" y="494221"/>
                </a:lnTo>
                <a:lnTo>
                  <a:pt x="5487432" y="494221"/>
                </a:lnTo>
                <a:lnTo>
                  <a:pt x="5487432" y="257420"/>
                </a:lnTo>
                <a:cubicBezTo>
                  <a:pt x="5487432" y="186333"/>
                  <a:pt x="5449755" y="142174"/>
                  <a:pt x="5377257" y="142174"/>
                </a:cubicBezTo>
                <a:moveTo>
                  <a:pt x="323674" y="11016"/>
                </a:moveTo>
                <a:lnTo>
                  <a:pt x="237190" y="11016"/>
                </a:lnTo>
                <a:lnTo>
                  <a:pt x="237190" y="367864"/>
                </a:lnTo>
                <a:cubicBezTo>
                  <a:pt x="237190" y="425864"/>
                  <a:pt x="214831" y="460325"/>
                  <a:pt x="161837" y="460325"/>
                </a:cubicBezTo>
                <a:cubicBezTo>
                  <a:pt x="109509" y="460325"/>
                  <a:pt x="86484" y="423698"/>
                  <a:pt x="86484" y="360897"/>
                </a:cubicBezTo>
                <a:lnTo>
                  <a:pt x="86484" y="294612"/>
                </a:lnTo>
                <a:lnTo>
                  <a:pt x="0" y="315985"/>
                </a:lnTo>
                <a:lnTo>
                  <a:pt x="0" y="345644"/>
                </a:lnTo>
                <a:cubicBezTo>
                  <a:pt x="0" y="436033"/>
                  <a:pt x="45383" y="505143"/>
                  <a:pt x="161837" y="505143"/>
                </a:cubicBezTo>
                <a:cubicBezTo>
                  <a:pt x="278291" y="505143"/>
                  <a:pt x="323674" y="436127"/>
                  <a:pt x="323674" y="345644"/>
                </a:cubicBezTo>
                <a:lnTo>
                  <a:pt x="323674" y="11016"/>
                </a:lnTo>
                <a:moveTo>
                  <a:pt x="844008" y="11016"/>
                </a:moveTo>
                <a:lnTo>
                  <a:pt x="761710" y="11016"/>
                </a:lnTo>
                <a:lnTo>
                  <a:pt x="761710" y="494221"/>
                </a:lnTo>
                <a:lnTo>
                  <a:pt x="844008" y="494221"/>
                </a:lnTo>
                <a:lnTo>
                  <a:pt x="844008" y="271261"/>
                </a:lnTo>
                <a:cubicBezTo>
                  <a:pt x="844008" y="220229"/>
                  <a:pt x="870553" y="190476"/>
                  <a:pt x="913081" y="190476"/>
                </a:cubicBezTo>
                <a:cubicBezTo>
                  <a:pt x="954278" y="190476"/>
                  <a:pt x="972355" y="217404"/>
                  <a:pt x="972355" y="258173"/>
                </a:cubicBezTo>
                <a:lnTo>
                  <a:pt x="972355" y="494221"/>
                </a:lnTo>
                <a:lnTo>
                  <a:pt x="1054653" y="494221"/>
                </a:lnTo>
                <a:lnTo>
                  <a:pt x="1054653" y="257420"/>
                </a:lnTo>
                <a:cubicBezTo>
                  <a:pt x="1054653" y="186333"/>
                  <a:pt x="1016977" y="142174"/>
                  <a:pt x="944478" y="142174"/>
                </a:cubicBezTo>
                <a:cubicBezTo>
                  <a:pt x="892816" y="142174"/>
                  <a:pt x="864273" y="164301"/>
                  <a:pt x="848194" y="192547"/>
                </a:cubicBezTo>
                <a:lnTo>
                  <a:pt x="844008" y="192547"/>
                </a:lnTo>
                <a:lnTo>
                  <a:pt x="844008" y="11016"/>
                </a:lnTo>
                <a:moveTo>
                  <a:pt x="3352342" y="11016"/>
                </a:moveTo>
                <a:lnTo>
                  <a:pt x="3265857" y="11016"/>
                </a:lnTo>
                <a:lnTo>
                  <a:pt x="3265857" y="367864"/>
                </a:lnTo>
                <a:cubicBezTo>
                  <a:pt x="3265857" y="425864"/>
                  <a:pt x="3243499" y="460325"/>
                  <a:pt x="3190504" y="460325"/>
                </a:cubicBezTo>
                <a:cubicBezTo>
                  <a:pt x="3138176" y="460325"/>
                  <a:pt x="3115152" y="423698"/>
                  <a:pt x="3115152" y="360897"/>
                </a:cubicBezTo>
                <a:lnTo>
                  <a:pt x="3115152" y="294612"/>
                </a:lnTo>
                <a:lnTo>
                  <a:pt x="3028667" y="315985"/>
                </a:lnTo>
                <a:lnTo>
                  <a:pt x="3028667" y="345644"/>
                </a:lnTo>
                <a:cubicBezTo>
                  <a:pt x="3028667" y="436033"/>
                  <a:pt x="3074050" y="505143"/>
                  <a:pt x="3190504" y="505143"/>
                </a:cubicBezTo>
                <a:cubicBezTo>
                  <a:pt x="3306959" y="505143"/>
                  <a:pt x="3352342" y="436127"/>
                  <a:pt x="3352342" y="345644"/>
                </a:cubicBezTo>
                <a:lnTo>
                  <a:pt x="3352342" y="11016"/>
                </a:lnTo>
                <a:moveTo>
                  <a:pt x="3872675" y="11016"/>
                </a:moveTo>
                <a:lnTo>
                  <a:pt x="3790377" y="11016"/>
                </a:lnTo>
                <a:lnTo>
                  <a:pt x="3790377" y="494221"/>
                </a:lnTo>
                <a:lnTo>
                  <a:pt x="3872675" y="494221"/>
                </a:lnTo>
                <a:lnTo>
                  <a:pt x="3872675" y="271261"/>
                </a:lnTo>
                <a:cubicBezTo>
                  <a:pt x="3872675" y="220229"/>
                  <a:pt x="3899220" y="190476"/>
                  <a:pt x="3941749" y="190476"/>
                </a:cubicBezTo>
                <a:cubicBezTo>
                  <a:pt x="3982945" y="190476"/>
                  <a:pt x="4001022" y="217404"/>
                  <a:pt x="4001022" y="258173"/>
                </a:cubicBezTo>
                <a:lnTo>
                  <a:pt x="4001022" y="494221"/>
                </a:lnTo>
                <a:lnTo>
                  <a:pt x="4083320" y="494221"/>
                </a:lnTo>
                <a:lnTo>
                  <a:pt x="4083320" y="257420"/>
                </a:lnTo>
                <a:cubicBezTo>
                  <a:pt x="4083320" y="186333"/>
                  <a:pt x="4045644" y="142174"/>
                  <a:pt x="3973146" y="142174"/>
                </a:cubicBezTo>
                <a:cubicBezTo>
                  <a:pt x="3921483" y="142174"/>
                  <a:pt x="3892941" y="164301"/>
                  <a:pt x="3876861" y="192547"/>
                </a:cubicBezTo>
                <a:lnTo>
                  <a:pt x="3872675" y="192547"/>
                </a:lnTo>
                <a:lnTo>
                  <a:pt x="3872675" y="11016"/>
                </a:lnTo>
                <a:moveTo>
                  <a:pt x="2730110" y="454864"/>
                </a:moveTo>
                <a:cubicBezTo>
                  <a:pt x="2663130" y="454864"/>
                  <a:pt x="2622029" y="401007"/>
                  <a:pt x="2622029" y="343761"/>
                </a:cubicBezTo>
                <a:cubicBezTo>
                  <a:pt x="2622029" y="307887"/>
                  <a:pt x="2638108" y="274745"/>
                  <a:pt x="2664557" y="256102"/>
                </a:cubicBezTo>
                <a:lnTo>
                  <a:pt x="2822208" y="426617"/>
                </a:lnTo>
                <a:cubicBezTo>
                  <a:pt x="2792904" y="443848"/>
                  <a:pt x="2760080" y="454864"/>
                  <a:pt x="2730110" y="454864"/>
                </a:cubicBezTo>
                <a:moveTo>
                  <a:pt x="2883575" y="369936"/>
                </a:moveTo>
                <a:lnTo>
                  <a:pt x="2746856" y="220794"/>
                </a:lnTo>
                <a:cubicBezTo>
                  <a:pt x="2771307" y="211096"/>
                  <a:pt x="2794998" y="207706"/>
                  <a:pt x="2814502" y="207706"/>
                </a:cubicBezTo>
                <a:cubicBezTo>
                  <a:pt x="2871016" y="207706"/>
                  <a:pt x="2905838" y="240190"/>
                  <a:pt x="2905838" y="296118"/>
                </a:cubicBezTo>
                <a:cubicBezTo>
                  <a:pt x="2905934" y="320975"/>
                  <a:pt x="2898893" y="346491"/>
                  <a:pt x="2883575" y="369936"/>
                </a:cubicBezTo>
                <a:moveTo>
                  <a:pt x="2728017" y="200833"/>
                </a:moveTo>
                <a:lnTo>
                  <a:pt x="2698047" y="167690"/>
                </a:lnTo>
                <a:cubicBezTo>
                  <a:pt x="2671503" y="138691"/>
                  <a:pt x="2663891" y="120707"/>
                  <a:pt x="2663891" y="99334"/>
                </a:cubicBezTo>
                <a:cubicBezTo>
                  <a:pt x="2663891" y="59318"/>
                  <a:pt x="2689675" y="36532"/>
                  <a:pt x="2730110" y="36532"/>
                </a:cubicBezTo>
                <a:cubicBezTo>
                  <a:pt x="2771307" y="36532"/>
                  <a:pt x="2795664" y="59977"/>
                  <a:pt x="2795664" y="102817"/>
                </a:cubicBezTo>
                <a:cubicBezTo>
                  <a:pt x="2795664" y="142174"/>
                  <a:pt x="2776159" y="179460"/>
                  <a:pt x="2728017" y="200833"/>
                </a:cubicBezTo>
                <a:moveTo>
                  <a:pt x="2732204" y="0"/>
                </a:moveTo>
                <a:cubicBezTo>
                  <a:pt x="2635920" y="0"/>
                  <a:pt x="2588539" y="53198"/>
                  <a:pt x="2588539" y="119389"/>
                </a:cubicBezTo>
                <a:cubicBezTo>
                  <a:pt x="2588539" y="155262"/>
                  <a:pt x="2603857" y="191229"/>
                  <a:pt x="2644387" y="234635"/>
                </a:cubicBezTo>
                <a:lnTo>
                  <a:pt x="2645053" y="236047"/>
                </a:lnTo>
                <a:cubicBezTo>
                  <a:pt x="2576741" y="268531"/>
                  <a:pt x="2545344" y="320975"/>
                  <a:pt x="2545344" y="374832"/>
                </a:cubicBezTo>
                <a:cubicBezTo>
                  <a:pt x="2545344" y="445919"/>
                  <a:pt x="2600432" y="505331"/>
                  <a:pt x="2685584" y="505331"/>
                </a:cubicBezTo>
                <a:cubicBezTo>
                  <a:pt x="2734392" y="505331"/>
                  <a:pt x="2791573" y="485276"/>
                  <a:pt x="2843235" y="449403"/>
                </a:cubicBezTo>
                <a:lnTo>
                  <a:pt x="2885097" y="494315"/>
                </a:lnTo>
                <a:lnTo>
                  <a:pt x="2994606" y="494315"/>
                </a:lnTo>
                <a:lnTo>
                  <a:pt x="2994606" y="490831"/>
                </a:lnTo>
                <a:lnTo>
                  <a:pt x="2905363" y="393474"/>
                </a:lnTo>
                <a:cubicBezTo>
                  <a:pt x="2943039" y="349316"/>
                  <a:pt x="2964637" y="301014"/>
                  <a:pt x="2964637" y="258833"/>
                </a:cubicBezTo>
                <a:cubicBezTo>
                  <a:pt x="2964637" y="206388"/>
                  <a:pt x="2929053" y="171174"/>
                  <a:pt x="2873300" y="171174"/>
                </a:cubicBezTo>
                <a:cubicBezTo>
                  <a:pt x="2843996" y="171174"/>
                  <a:pt x="2811172" y="179460"/>
                  <a:pt x="2789574" y="187745"/>
                </a:cubicBezTo>
                <a:lnTo>
                  <a:pt x="2788147" y="185015"/>
                </a:lnTo>
                <a:cubicBezTo>
                  <a:pt x="2841142" y="156674"/>
                  <a:pt x="2863500" y="130499"/>
                  <a:pt x="2863500" y="93873"/>
                </a:cubicBezTo>
                <a:cubicBezTo>
                  <a:pt x="2863310" y="41428"/>
                  <a:pt x="2815929" y="0"/>
                  <a:pt x="2732204" y="0"/>
                </a:cubicBezTo>
              </a:path>
            </a:pathLst>
          </a:custGeom>
          <a:solidFill>
            <a:schemeClr val="bg1"/>
          </a:solidFill>
          <a:ln w="9509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185CBE1-69D7-D27A-B6B7-6CA5528DE057}"/>
              </a:ext>
            </a:extLst>
          </p:cNvPr>
          <p:cNvSpPr/>
          <p:nvPr userDrawn="1"/>
        </p:nvSpPr>
        <p:spPr>
          <a:xfrm>
            <a:off x="7981950" y="0"/>
            <a:ext cx="421005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93133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ACBFFFA0-D7FF-08ED-D365-EF9891E9B65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05514016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22" imgH="623" progId="TCLayout.ActiveDocument.1">
                  <p:embed/>
                </p:oleObj>
              </mc:Choice>
              <mc:Fallback>
                <p:oleObj name="think-cell Slide" r:id="rId3" imgW="622" imgH="623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CBFFFA0-D7FF-08ED-D365-EF9891E9B65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itle 8">
            <a:extLst>
              <a:ext uri="{FF2B5EF4-FFF2-40B4-BE49-F238E27FC236}">
                <a16:creationId xmlns:a16="http://schemas.microsoft.com/office/drawing/2014/main" id="{6AC08568-CB34-FA3A-354B-5E34EE1B1F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303" y="262267"/>
            <a:ext cx="11610472" cy="457818"/>
          </a:xfrm>
        </p:spPr>
        <p:txBody>
          <a:bodyPr vert="horz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0450DE-2BB5-2901-3769-3BBFA07946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43DEE11-107C-6B66-46B9-BE5E88B65B71}"/>
              </a:ext>
            </a:extLst>
          </p:cNvPr>
          <p:cNvSpPr>
            <a:spLocks noGrp="1"/>
          </p:cNvSpPr>
          <p:nvPr>
            <p:ph type="subTitle" idx="15" hasCustomPrompt="1"/>
          </p:nvPr>
        </p:nvSpPr>
        <p:spPr>
          <a:xfrm>
            <a:off x="288302" y="713620"/>
            <a:ext cx="11610472" cy="292965"/>
          </a:xfrm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800" b="1" dirty="0" smtClean="0">
                <a:solidFill>
                  <a:schemeClr val="tx1"/>
                </a:solidFill>
                <a:latin typeface="+mn-lt"/>
              </a:defRPr>
            </a:lvl1pPr>
            <a:lvl2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800" dirty="0" smtClean="0">
                <a:solidFill>
                  <a:schemeClr val="tx1"/>
                </a:solidFill>
                <a:latin typeface="+mn-lt"/>
              </a:defRPr>
            </a:lvl2pPr>
            <a:lvl3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800" dirty="0" smtClean="0">
                <a:solidFill>
                  <a:schemeClr val="tx1"/>
                </a:solidFill>
                <a:latin typeface="+mn-lt"/>
              </a:defRPr>
            </a:lvl3pPr>
            <a:lvl4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800" dirty="0" smtClean="0">
                <a:solidFill>
                  <a:schemeClr val="tx1"/>
                </a:solidFill>
                <a:latin typeface="+mn-lt"/>
              </a:defRPr>
            </a:lvl4pPr>
            <a:lvl5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800" dirty="0" smtClean="0">
                <a:solidFill>
                  <a:schemeClr val="tx1"/>
                </a:solidFill>
                <a:latin typeface="+mn-lt"/>
              </a:defRPr>
            </a:lvl5pPr>
            <a:lvl6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800" dirty="0" smtClean="0">
                <a:solidFill>
                  <a:schemeClr val="tx1"/>
                </a:solidFill>
                <a:latin typeface="+mn-lt"/>
              </a:defRPr>
            </a:lvl6pPr>
            <a:lvl7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800" dirty="0" smtClean="0">
                <a:solidFill>
                  <a:schemeClr val="tx1"/>
                </a:solidFill>
                <a:latin typeface="+mn-lt"/>
              </a:defRPr>
            </a:lvl7pPr>
            <a:lvl8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800" dirty="0" smtClean="0">
                <a:solidFill>
                  <a:schemeClr val="tx1"/>
                </a:solidFill>
                <a:latin typeface="+mn-lt"/>
              </a:defRPr>
            </a:lvl8pPr>
            <a:lvl9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800" dirty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Subtitle. Delete if not required.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234E43D-E2A8-6090-A515-BA67D1DC03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8259" y="5966467"/>
            <a:ext cx="11610516" cy="304122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 sz="800" b="0" i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b="0" i="0">
                <a:effectLst/>
              </a:rPr>
              <a:t>Slide legal disclaimer goes here if required 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b="0" i="0">
                <a:effectLst/>
              </a:rPr>
              <a:t>Slide footer goes here if required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B4DA327-3179-0C18-A065-0F56DD523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81942" y="6433878"/>
            <a:ext cx="320674" cy="153463"/>
          </a:xfrm>
        </p:spPr>
        <p:txBody>
          <a:bodyPr/>
          <a:lstStyle/>
          <a:p>
            <a:fld id="{AEC8D767-5246-2244-A4A3-B8AFB21839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4414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ACBFFFA0-D7FF-08ED-D365-EF9891E9B65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05514016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22" imgH="623" progId="TCLayout.ActiveDocument.1">
                  <p:embed/>
                </p:oleObj>
              </mc:Choice>
              <mc:Fallback>
                <p:oleObj name="think-cell Slide" r:id="rId3" imgW="622" imgH="623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CBFFFA0-D7FF-08ED-D365-EF9891E9B65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itle 8">
            <a:extLst>
              <a:ext uri="{FF2B5EF4-FFF2-40B4-BE49-F238E27FC236}">
                <a16:creationId xmlns:a16="http://schemas.microsoft.com/office/drawing/2014/main" id="{6AC08568-CB34-FA3A-354B-5E34EE1B1F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303" y="262267"/>
            <a:ext cx="11610472" cy="457818"/>
          </a:xfrm>
        </p:spPr>
        <p:txBody>
          <a:bodyPr vert="horz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0450DE-2BB5-2901-3769-3BBFA07946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43DEE11-107C-6B66-46B9-BE5E88B65B71}"/>
              </a:ext>
            </a:extLst>
          </p:cNvPr>
          <p:cNvSpPr>
            <a:spLocks noGrp="1"/>
          </p:cNvSpPr>
          <p:nvPr>
            <p:ph type="subTitle" idx="15" hasCustomPrompt="1"/>
          </p:nvPr>
        </p:nvSpPr>
        <p:spPr>
          <a:xfrm>
            <a:off x="288302" y="713620"/>
            <a:ext cx="11610472" cy="292965"/>
          </a:xfrm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800" b="1" dirty="0" smtClean="0">
                <a:solidFill>
                  <a:schemeClr val="tx1"/>
                </a:solidFill>
                <a:latin typeface="+mn-lt"/>
              </a:defRPr>
            </a:lvl1pPr>
            <a:lvl2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800" dirty="0" smtClean="0">
                <a:solidFill>
                  <a:schemeClr val="tx1"/>
                </a:solidFill>
                <a:latin typeface="+mn-lt"/>
              </a:defRPr>
            </a:lvl2pPr>
            <a:lvl3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800" dirty="0" smtClean="0">
                <a:solidFill>
                  <a:schemeClr val="tx1"/>
                </a:solidFill>
                <a:latin typeface="+mn-lt"/>
              </a:defRPr>
            </a:lvl3pPr>
            <a:lvl4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800" dirty="0" smtClean="0">
                <a:solidFill>
                  <a:schemeClr val="tx1"/>
                </a:solidFill>
                <a:latin typeface="+mn-lt"/>
              </a:defRPr>
            </a:lvl4pPr>
            <a:lvl5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800" dirty="0" smtClean="0">
                <a:solidFill>
                  <a:schemeClr val="tx1"/>
                </a:solidFill>
                <a:latin typeface="+mn-lt"/>
              </a:defRPr>
            </a:lvl5pPr>
            <a:lvl6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800" dirty="0" smtClean="0">
                <a:solidFill>
                  <a:schemeClr val="tx1"/>
                </a:solidFill>
                <a:latin typeface="+mn-lt"/>
              </a:defRPr>
            </a:lvl6pPr>
            <a:lvl7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800" dirty="0" smtClean="0">
                <a:solidFill>
                  <a:schemeClr val="tx1"/>
                </a:solidFill>
                <a:latin typeface="+mn-lt"/>
              </a:defRPr>
            </a:lvl7pPr>
            <a:lvl8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800" dirty="0" smtClean="0">
                <a:solidFill>
                  <a:schemeClr val="tx1"/>
                </a:solidFill>
                <a:latin typeface="+mn-lt"/>
              </a:defRPr>
            </a:lvl8pPr>
            <a:lvl9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800" dirty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Subtitle. Delete if not required.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234E43D-E2A8-6090-A515-BA67D1DC03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8259" y="5966467"/>
            <a:ext cx="11610516" cy="304122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 sz="800" b="0" i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b="0" i="0">
                <a:effectLst/>
              </a:rPr>
              <a:t>Slide legal disclaimer goes here if required 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b="0" i="0">
                <a:effectLst/>
              </a:rPr>
              <a:t>Slide footer goes here if required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809C468-D3E4-64CC-8456-B10638145E88}"/>
              </a:ext>
            </a:extLst>
          </p:cNvPr>
          <p:cNvSpPr/>
          <p:nvPr userDrawn="1"/>
        </p:nvSpPr>
        <p:spPr>
          <a:xfrm>
            <a:off x="209550" y="6270589"/>
            <a:ext cx="11849100" cy="4578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79905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ACBFFFA0-D7FF-08ED-D365-EF9891E9B65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05514016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22" imgH="623" progId="TCLayout.ActiveDocument.1">
                  <p:embed/>
                </p:oleObj>
              </mc:Choice>
              <mc:Fallback>
                <p:oleObj name="think-cell Slide" r:id="rId3" imgW="622" imgH="623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CBFFFA0-D7FF-08ED-D365-EF9891E9B65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itle 8">
            <a:extLst>
              <a:ext uri="{FF2B5EF4-FFF2-40B4-BE49-F238E27FC236}">
                <a16:creationId xmlns:a16="http://schemas.microsoft.com/office/drawing/2014/main" id="{6AC08568-CB34-FA3A-354B-5E34EE1B1F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303" y="262267"/>
            <a:ext cx="11610472" cy="457818"/>
          </a:xfrm>
        </p:spPr>
        <p:txBody>
          <a:bodyPr vert="horz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0450DE-2BB5-2901-3769-3BBFA07946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43DEE11-107C-6B66-46B9-BE5E88B65B71}"/>
              </a:ext>
            </a:extLst>
          </p:cNvPr>
          <p:cNvSpPr>
            <a:spLocks noGrp="1"/>
          </p:cNvSpPr>
          <p:nvPr>
            <p:ph type="subTitle" idx="15" hasCustomPrompt="1"/>
          </p:nvPr>
        </p:nvSpPr>
        <p:spPr>
          <a:xfrm>
            <a:off x="288302" y="713620"/>
            <a:ext cx="11610472" cy="292965"/>
          </a:xfrm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800" b="1" dirty="0" smtClean="0">
                <a:solidFill>
                  <a:schemeClr val="tx1"/>
                </a:solidFill>
                <a:latin typeface="+mn-lt"/>
              </a:defRPr>
            </a:lvl1pPr>
            <a:lvl2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800" dirty="0" smtClean="0">
                <a:solidFill>
                  <a:schemeClr val="tx1"/>
                </a:solidFill>
                <a:latin typeface="+mn-lt"/>
              </a:defRPr>
            </a:lvl2pPr>
            <a:lvl3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800" dirty="0" smtClean="0">
                <a:solidFill>
                  <a:schemeClr val="tx1"/>
                </a:solidFill>
                <a:latin typeface="+mn-lt"/>
              </a:defRPr>
            </a:lvl3pPr>
            <a:lvl4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800" dirty="0" smtClean="0">
                <a:solidFill>
                  <a:schemeClr val="tx1"/>
                </a:solidFill>
                <a:latin typeface="+mn-lt"/>
              </a:defRPr>
            </a:lvl4pPr>
            <a:lvl5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800" dirty="0" smtClean="0">
                <a:solidFill>
                  <a:schemeClr val="tx1"/>
                </a:solidFill>
                <a:latin typeface="+mn-lt"/>
              </a:defRPr>
            </a:lvl5pPr>
            <a:lvl6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800" dirty="0" smtClean="0">
                <a:solidFill>
                  <a:schemeClr val="tx1"/>
                </a:solidFill>
                <a:latin typeface="+mn-lt"/>
              </a:defRPr>
            </a:lvl6pPr>
            <a:lvl7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800" dirty="0" smtClean="0">
                <a:solidFill>
                  <a:schemeClr val="tx1"/>
                </a:solidFill>
                <a:latin typeface="+mn-lt"/>
              </a:defRPr>
            </a:lvl7pPr>
            <a:lvl8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800" dirty="0" smtClean="0">
                <a:solidFill>
                  <a:schemeClr val="tx1"/>
                </a:solidFill>
                <a:latin typeface="+mn-lt"/>
              </a:defRPr>
            </a:lvl8pPr>
            <a:lvl9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800" dirty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Subtitle. Delete if not required.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234E43D-E2A8-6090-A515-BA67D1DC03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8259" y="5966467"/>
            <a:ext cx="11610516" cy="304122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 sz="800" b="0" i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b="0" i="0">
                <a:effectLst/>
              </a:rPr>
              <a:t>Slide legal disclaimer goes here if required 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b="0" i="0">
                <a:effectLst/>
              </a:rPr>
              <a:t>Slide footer goes here if required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628BAEA-D12F-67CB-CFD6-94EA5EB3E6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81942" y="6418490"/>
            <a:ext cx="320674" cy="15346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 sz="9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AEC8D767-5246-2244-A4A3-B8AFB218393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CDF1DBB-D079-6F9A-386F-DAB734543F5C}"/>
              </a:ext>
            </a:extLst>
          </p:cNvPr>
          <p:cNvSpPr txBox="1"/>
          <p:nvPr userDrawn="1"/>
        </p:nvSpPr>
        <p:spPr>
          <a:xfrm>
            <a:off x="8124825" y="6422070"/>
            <a:ext cx="3261487" cy="146303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endParaRPr lang="en-US" sz="1100" kern="1200">
              <a:solidFill>
                <a:schemeClr val="accen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Graphic 8">
            <a:extLst>
              <a:ext uri="{FF2B5EF4-FFF2-40B4-BE49-F238E27FC236}">
                <a16:creationId xmlns:a16="http://schemas.microsoft.com/office/drawing/2014/main" id="{D32D5897-448D-7DC6-2BB2-73846870AEB6}"/>
              </a:ext>
            </a:extLst>
          </p:cNvPr>
          <p:cNvSpPr>
            <a:spLocks noChangeAspect="1"/>
          </p:cNvSpPr>
          <p:nvPr userDrawn="1"/>
        </p:nvSpPr>
        <p:spPr>
          <a:xfrm>
            <a:off x="287338" y="6420520"/>
            <a:ext cx="352800" cy="149403"/>
          </a:xfrm>
          <a:custGeom>
            <a:avLst/>
            <a:gdLst>
              <a:gd name="connsiteX0" fmla="*/ 5699846 w 6586631"/>
              <a:gd name="connsiteY0" fmla="*/ 2789294 h 2789293"/>
              <a:gd name="connsiteX1" fmla="*/ 6586632 w 6586631"/>
              <a:gd name="connsiteY1" fmla="*/ 1909153 h 2789293"/>
              <a:gd name="connsiteX2" fmla="*/ 6586632 w 6586631"/>
              <a:gd name="connsiteY2" fmla="*/ 60980 h 2789293"/>
              <a:gd name="connsiteX3" fmla="*/ 6112656 w 6586631"/>
              <a:gd name="connsiteY3" fmla="*/ 60980 h 2789293"/>
              <a:gd name="connsiteX4" fmla="*/ 6112656 w 6586631"/>
              <a:gd name="connsiteY4" fmla="*/ 2031114 h 2789293"/>
              <a:gd name="connsiteX5" fmla="*/ 5699846 w 6586631"/>
              <a:gd name="connsiteY5" fmla="*/ 2541669 h 2789293"/>
              <a:gd name="connsiteX6" fmla="*/ 5287036 w 6586631"/>
              <a:gd name="connsiteY6" fmla="*/ 1992847 h 2789293"/>
              <a:gd name="connsiteX7" fmla="*/ 5287036 w 6586631"/>
              <a:gd name="connsiteY7" fmla="*/ 1627212 h 2789293"/>
              <a:gd name="connsiteX8" fmla="*/ 4813060 w 6586631"/>
              <a:gd name="connsiteY8" fmla="*/ 1745222 h 2789293"/>
              <a:gd name="connsiteX9" fmla="*/ 4813060 w 6586631"/>
              <a:gd name="connsiteY9" fmla="*/ 1909153 h 2789293"/>
              <a:gd name="connsiteX10" fmla="*/ 5699846 w 6586631"/>
              <a:gd name="connsiteY10" fmla="*/ 2789294 h 2789293"/>
              <a:gd name="connsiteX11" fmla="*/ 3177175 w 6586631"/>
              <a:gd name="connsiteY11" fmla="*/ 2511056 h 2789293"/>
              <a:gd name="connsiteX12" fmla="*/ 2584828 w 6586631"/>
              <a:gd name="connsiteY12" fmla="*/ 1897549 h 2789293"/>
              <a:gd name="connsiteX13" fmla="*/ 2817854 w 6586631"/>
              <a:gd name="connsiteY13" fmla="*/ 1413657 h 2789293"/>
              <a:gd name="connsiteX14" fmla="*/ 3681610 w 6586631"/>
              <a:gd name="connsiteY14" fmla="*/ 2354778 h 2789293"/>
              <a:gd name="connsiteX15" fmla="*/ 3177175 w 6586631"/>
              <a:gd name="connsiteY15" fmla="*/ 2511056 h 2789293"/>
              <a:gd name="connsiteX16" fmla="*/ 3639512 w 6586631"/>
              <a:gd name="connsiteY16" fmla="*/ 1147022 h 2789293"/>
              <a:gd name="connsiteX17" fmla="*/ 4140232 w 6586631"/>
              <a:gd name="connsiteY17" fmla="*/ 1634865 h 2789293"/>
              <a:gd name="connsiteX18" fmla="*/ 4017900 w 6586631"/>
              <a:gd name="connsiteY18" fmla="*/ 2042717 h 2789293"/>
              <a:gd name="connsiteX19" fmla="*/ 3268800 w 6586631"/>
              <a:gd name="connsiteY19" fmla="*/ 1219359 h 2789293"/>
              <a:gd name="connsiteX20" fmla="*/ 3639512 w 6586631"/>
              <a:gd name="connsiteY20" fmla="*/ 1147022 h 2789293"/>
              <a:gd name="connsiteX21" fmla="*/ 3177175 w 6586631"/>
              <a:gd name="connsiteY21" fmla="*/ 201951 h 2789293"/>
              <a:gd name="connsiteX22" fmla="*/ 3536495 w 6586631"/>
              <a:gd name="connsiteY22" fmla="*/ 567833 h 2789293"/>
              <a:gd name="connsiteX23" fmla="*/ 3165783 w 6586631"/>
              <a:gd name="connsiteY23" fmla="*/ 1109002 h 2789293"/>
              <a:gd name="connsiteX24" fmla="*/ 3001353 w 6586631"/>
              <a:gd name="connsiteY24" fmla="*/ 926061 h 2789293"/>
              <a:gd name="connsiteX25" fmla="*/ 2814140 w 6586631"/>
              <a:gd name="connsiteY25" fmla="*/ 548823 h 2789293"/>
              <a:gd name="connsiteX26" fmla="*/ 3177175 w 6586631"/>
              <a:gd name="connsiteY26" fmla="*/ 201951 h 2789293"/>
              <a:gd name="connsiteX27" fmla="*/ 4136518 w 6586631"/>
              <a:gd name="connsiteY27" fmla="*/ 2172084 h 2789293"/>
              <a:gd name="connsiteX28" fmla="*/ 4461417 w 6586631"/>
              <a:gd name="connsiteY28" fmla="*/ 1428964 h 2789293"/>
              <a:gd name="connsiteX29" fmla="*/ 3960696 w 6586631"/>
              <a:gd name="connsiteY29" fmla="*/ 945071 h 2789293"/>
              <a:gd name="connsiteX30" fmla="*/ 3502073 w 6586631"/>
              <a:gd name="connsiteY30" fmla="*/ 1036418 h 2789293"/>
              <a:gd name="connsiteX31" fmla="*/ 3494397 w 6586631"/>
              <a:gd name="connsiteY31" fmla="*/ 1021112 h 2789293"/>
              <a:gd name="connsiteX32" fmla="*/ 3907206 w 6586631"/>
              <a:gd name="connsiteY32" fmla="*/ 518209 h 2789293"/>
              <a:gd name="connsiteX33" fmla="*/ 3188566 w 6586631"/>
              <a:gd name="connsiteY33" fmla="*/ 0 h 2789293"/>
              <a:gd name="connsiteX34" fmla="*/ 2401082 w 6586631"/>
              <a:gd name="connsiteY34" fmla="*/ 659180 h 2789293"/>
              <a:gd name="connsiteX35" fmla="*/ 2706913 w 6586631"/>
              <a:gd name="connsiteY35" fmla="*/ 1295646 h 2789293"/>
              <a:gd name="connsiteX36" fmla="*/ 2710628 w 6586631"/>
              <a:gd name="connsiteY36" fmla="*/ 1303300 h 2789293"/>
              <a:gd name="connsiteX37" fmla="*/ 2164094 w 6586631"/>
              <a:gd name="connsiteY37" fmla="*/ 2069134 h 2789293"/>
              <a:gd name="connsiteX38" fmla="*/ 2932262 w 6586631"/>
              <a:gd name="connsiteY38" fmla="*/ 2789294 h 2789293"/>
              <a:gd name="connsiteX39" fmla="*/ 3796018 w 6586631"/>
              <a:gd name="connsiteY39" fmla="*/ 2480689 h 2789293"/>
              <a:gd name="connsiteX40" fmla="*/ 4025329 w 6586631"/>
              <a:gd name="connsiteY40" fmla="*/ 2728314 h 2789293"/>
              <a:gd name="connsiteX41" fmla="*/ 4625352 w 6586631"/>
              <a:gd name="connsiteY41" fmla="*/ 2728314 h 2789293"/>
              <a:gd name="connsiteX42" fmla="*/ 4625352 w 6586631"/>
              <a:gd name="connsiteY42" fmla="*/ 2709303 h 2789293"/>
              <a:gd name="connsiteX43" fmla="*/ 4136518 w 6586631"/>
              <a:gd name="connsiteY43" fmla="*/ 2172084 h 2789293"/>
              <a:gd name="connsiteX44" fmla="*/ 886786 w 6586631"/>
              <a:gd name="connsiteY44" fmla="*/ 2789294 h 2789293"/>
              <a:gd name="connsiteX45" fmla="*/ 1773572 w 6586631"/>
              <a:gd name="connsiteY45" fmla="*/ 1909153 h 2789293"/>
              <a:gd name="connsiteX46" fmla="*/ 1773572 w 6586631"/>
              <a:gd name="connsiteY46" fmla="*/ 60980 h 2789293"/>
              <a:gd name="connsiteX47" fmla="*/ 1299596 w 6586631"/>
              <a:gd name="connsiteY47" fmla="*/ 60980 h 2789293"/>
              <a:gd name="connsiteX48" fmla="*/ 1299596 w 6586631"/>
              <a:gd name="connsiteY48" fmla="*/ 2031114 h 2789293"/>
              <a:gd name="connsiteX49" fmla="*/ 886786 w 6586631"/>
              <a:gd name="connsiteY49" fmla="*/ 2541669 h 2789293"/>
              <a:gd name="connsiteX50" fmla="*/ 473976 w 6586631"/>
              <a:gd name="connsiteY50" fmla="*/ 1992847 h 2789293"/>
              <a:gd name="connsiteX51" fmla="*/ 473976 w 6586631"/>
              <a:gd name="connsiteY51" fmla="*/ 1627212 h 2789293"/>
              <a:gd name="connsiteX52" fmla="*/ 0 w 6586631"/>
              <a:gd name="connsiteY52" fmla="*/ 1745222 h 2789293"/>
              <a:gd name="connsiteX53" fmla="*/ 0 w 6586631"/>
              <a:gd name="connsiteY53" fmla="*/ 1909153 h 2789293"/>
              <a:gd name="connsiteX54" fmla="*/ 886786 w 6586631"/>
              <a:gd name="connsiteY54" fmla="*/ 2789294 h 27892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6586631" h="2789293">
                <a:moveTo>
                  <a:pt x="5699846" y="2789294"/>
                </a:moveTo>
                <a:cubicBezTo>
                  <a:pt x="6338253" y="2789294"/>
                  <a:pt x="6586632" y="2408105"/>
                  <a:pt x="6586632" y="1909153"/>
                </a:cubicBezTo>
                <a:lnTo>
                  <a:pt x="6586632" y="60980"/>
                </a:lnTo>
                <a:lnTo>
                  <a:pt x="6112656" y="60980"/>
                </a:lnTo>
                <a:lnTo>
                  <a:pt x="6112656" y="2031114"/>
                </a:lnTo>
                <a:cubicBezTo>
                  <a:pt x="6112656" y="2351075"/>
                  <a:pt x="5990324" y="2541669"/>
                  <a:pt x="5699846" y="2541669"/>
                </a:cubicBezTo>
                <a:cubicBezTo>
                  <a:pt x="5413083" y="2541669"/>
                  <a:pt x="5287036" y="2339718"/>
                  <a:pt x="5287036" y="1992847"/>
                </a:cubicBezTo>
                <a:lnTo>
                  <a:pt x="5287036" y="1627212"/>
                </a:lnTo>
                <a:lnTo>
                  <a:pt x="4813060" y="1745222"/>
                </a:lnTo>
                <a:lnTo>
                  <a:pt x="4813060" y="1909153"/>
                </a:lnTo>
                <a:cubicBezTo>
                  <a:pt x="4813060" y="2408352"/>
                  <a:pt x="5061440" y="2789294"/>
                  <a:pt x="5699846" y="2789294"/>
                </a:cubicBezTo>
                <a:moveTo>
                  <a:pt x="3177175" y="2511056"/>
                </a:moveTo>
                <a:cubicBezTo>
                  <a:pt x="2810177" y="2511056"/>
                  <a:pt x="2584828" y="2213808"/>
                  <a:pt x="2584828" y="1897549"/>
                </a:cubicBezTo>
                <a:cubicBezTo>
                  <a:pt x="2584828" y="1699302"/>
                  <a:pt x="2672739" y="1516361"/>
                  <a:pt x="2817854" y="1413657"/>
                </a:cubicBezTo>
                <a:lnTo>
                  <a:pt x="3681610" y="2354778"/>
                </a:lnTo>
                <a:cubicBezTo>
                  <a:pt x="3521141" y="2450075"/>
                  <a:pt x="3341358" y="2511056"/>
                  <a:pt x="3177175" y="2511056"/>
                </a:cubicBezTo>
                <a:moveTo>
                  <a:pt x="3639512" y="1147022"/>
                </a:moveTo>
                <a:cubicBezTo>
                  <a:pt x="3949057" y="1147022"/>
                  <a:pt x="4140232" y="1326013"/>
                  <a:pt x="4140232" y="1634865"/>
                </a:cubicBezTo>
                <a:cubicBezTo>
                  <a:pt x="4140232" y="1772132"/>
                  <a:pt x="4102096" y="1913103"/>
                  <a:pt x="4017900" y="2042717"/>
                </a:cubicBezTo>
                <a:lnTo>
                  <a:pt x="3268800" y="1219359"/>
                </a:lnTo>
                <a:cubicBezTo>
                  <a:pt x="3402524" y="1166032"/>
                  <a:pt x="3532533" y="1147022"/>
                  <a:pt x="3639512" y="1147022"/>
                </a:cubicBezTo>
                <a:moveTo>
                  <a:pt x="3177175" y="201951"/>
                </a:moveTo>
                <a:cubicBezTo>
                  <a:pt x="3402771" y="201951"/>
                  <a:pt x="3536495" y="331565"/>
                  <a:pt x="3536495" y="567833"/>
                </a:cubicBezTo>
                <a:cubicBezTo>
                  <a:pt x="3536495" y="785091"/>
                  <a:pt x="3429516" y="990745"/>
                  <a:pt x="3165783" y="1109002"/>
                </a:cubicBezTo>
                <a:lnTo>
                  <a:pt x="3001353" y="926061"/>
                </a:lnTo>
                <a:cubicBezTo>
                  <a:pt x="2855990" y="766081"/>
                  <a:pt x="2814140" y="666833"/>
                  <a:pt x="2814140" y="548823"/>
                </a:cubicBezTo>
                <a:cubicBezTo>
                  <a:pt x="2813892" y="327615"/>
                  <a:pt x="2955292" y="201951"/>
                  <a:pt x="3177175" y="201951"/>
                </a:cubicBezTo>
                <a:moveTo>
                  <a:pt x="4136518" y="2172084"/>
                </a:moveTo>
                <a:cubicBezTo>
                  <a:pt x="4343047" y="1928163"/>
                  <a:pt x="4461417" y="1661528"/>
                  <a:pt x="4461417" y="1428964"/>
                </a:cubicBezTo>
                <a:cubicBezTo>
                  <a:pt x="4461417" y="1139369"/>
                  <a:pt x="4266527" y="945071"/>
                  <a:pt x="3960696" y="945071"/>
                </a:cubicBezTo>
                <a:cubicBezTo>
                  <a:pt x="3800228" y="945071"/>
                  <a:pt x="3620443" y="990745"/>
                  <a:pt x="3502073" y="1036418"/>
                </a:cubicBezTo>
                <a:lnTo>
                  <a:pt x="3494397" y="1021112"/>
                </a:lnTo>
                <a:cubicBezTo>
                  <a:pt x="3784874" y="864834"/>
                  <a:pt x="3907206" y="720160"/>
                  <a:pt x="3907206" y="518209"/>
                </a:cubicBezTo>
                <a:cubicBezTo>
                  <a:pt x="3907206" y="228614"/>
                  <a:pt x="3647188" y="0"/>
                  <a:pt x="3188566" y="0"/>
                </a:cubicBezTo>
                <a:cubicBezTo>
                  <a:pt x="2661100" y="0"/>
                  <a:pt x="2401082" y="293545"/>
                  <a:pt x="2401082" y="659180"/>
                </a:cubicBezTo>
                <a:cubicBezTo>
                  <a:pt x="2401082" y="857428"/>
                  <a:pt x="2485278" y="1055429"/>
                  <a:pt x="2706913" y="1295646"/>
                </a:cubicBezTo>
                <a:lnTo>
                  <a:pt x="2710628" y="1303300"/>
                </a:lnTo>
                <a:cubicBezTo>
                  <a:pt x="2336201" y="1482291"/>
                  <a:pt x="2164094" y="1771886"/>
                  <a:pt x="2164094" y="2069134"/>
                </a:cubicBezTo>
                <a:cubicBezTo>
                  <a:pt x="2164094" y="2461679"/>
                  <a:pt x="2465963" y="2789294"/>
                  <a:pt x="2932262" y="2789294"/>
                </a:cubicBezTo>
                <a:cubicBezTo>
                  <a:pt x="3199710" y="2789294"/>
                  <a:pt x="3513217" y="2678690"/>
                  <a:pt x="3796018" y="2480689"/>
                </a:cubicBezTo>
                <a:lnTo>
                  <a:pt x="4025329" y="2728314"/>
                </a:lnTo>
                <a:lnTo>
                  <a:pt x="4625352" y="2728314"/>
                </a:lnTo>
                <a:lnTo>
                  <a:pt x="4625352" y="2709303"/>
                </a:lnTo>
                <a:lnTo>
                  <a:pt x="4136518" y="2172084"/>
                </a:lnTo>
                <a:close/>
                <a:moveTo>
                  <a:pt x="886786" y="2789294"/>
                </a:moveTo>
                <a:cubicBezTo>
                  <a:pt x="1525192" y="2789294"/>
                  <a:pt x="1773572" y="2408105"/>
                  <a:pt x="1773572" y="1909153"/>
                </a:cubicBezTo>
                <a:lnTo>
                  <a:pt x="1773572" y="60980"/>
                </a:lnTo>
                <a:lnTo>
                  <a:pt x="1299596" y="60980"/>
                </a:lnTo>
                <a:lnTo>
                  <a:pt x="1299596" y="2031114"/>
                </a:lnTo>
                <a:cubicBezTo>
                  <a:pt x="1299596" y="2351075"/>
                  <a:pt x="1177263" y="2541669"/>
                  <a:pt x="886786" y="2541669"/>
                </a:cubicBezTo>
                <a:cubicBezTo>
                  <a:pt x="600023" y="2541669"/>
                  <a:pt x="473976" y="2339718"/>
                  <a:pt x="473976" y="1992847"/>
                </a:cubicBezTo>
                <a:lnTo>
                  <a:pt x="473976" y="1627212"/>
                </a:lnTo>
                <a:lnTo>
                  <a:pt x="0" y="1745222"/>
                </a:lnTo>
                <a:lnTo>
                  <a:pt x="0" y="1909153"/>
                </a:lnTo>
                <a:cubicBezTo>
                  <a:pt x="0" y="2408352"/>
                  <a:pt x="248379" y="2789294"/>
                  <a:pt x="886786" y="2789294"/>
                </a:cubicBezTo>
              </a:path>
            </a:pathLst>
          </a:custGeom>
          <a:solidFill>
            <a:schemeClr val="accent1"/>
          </a:solidFill>
          <a:ln w="24751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151C75B-FFD2-F660-7969-7F9429279797}"/>
              </a:ext>
            </a:extLst>
          </p:cNvPr>
          <p:cNvSpPr/>
          <p:nvPr userDrawn="1"/>
        </p:nvSpPr>
        <p:spPr>
          <a:xfrm>
            <a:off x="9403993" y="6416563"/>
            <a:ext cx="2271251" cy="1573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Johnson Display"/>
                <a:ea typeface="+mn-ea"/>
                <a:cs typeface="+mn-cs"/>
              </a:rPr>
              <a:t>E&amp;PS FMS-OE Program  </a:t>
            </a:r>
            <a:r>
              <a:rPr kumimoji="0" lang="en-US" sz="1200" b="0" i="0" u="none" strike="noStrike" kern="1200" cap="none" spc="0" normalizeH="0" baseline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Johnson Display"/>
                <a:ea typeface="+mn-ea"/>
                <a:cs typeface="+mn-cs"/>
              </a:rPr>
              <a:t>|</a:t>
            </a:r>
            <a:endParaRPr kumimoji="0" lang="en-US" sz="1200" b="1" i="0" u="none" strike="noStrike" kern="1200" cap="none" spc="0" normalizeH="0" baseline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Johnson Display"/>
              <a:ea typeface="+mn-ea"/>
              <a:cs typeface="+mn-cs"/>
            </a:endParaRP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23945436-C2AF-D8AC-AB0C-2641C020F71A}"/>
              </a:ext>
            </a:extLst>
          </p:cNvPr>
          <p:cNvSpPr txBox="1">
            <a:spLocks/>
          </p:cNvSpPr>
          <p:nvPr userDrawn="1"/>
        </p:nvSpPr>
        <p:spPr>
          <a:xfrm>
            <a:off x="817243" y="6418490"/>
            <a:ext cx="4754563" cy="153463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 sz="1600" b="0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Johnson Display"/>
                <a:ea typeface="+mn-ea"/>
                <a:cs typeface="+mn-cs"/>
              </a:rPr>
              <a:t>Engineering &amp; Property Services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Johnson Tex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29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Red with Im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B8AD4-5298-7DA9-DDAD-3AB53AF2F9F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9384" y="266400"/>
            <a:ext cx="5732004" cy="3681136"/>
          </a:xfrm>
        </p:spPr>
        <p:txBody>
          <a:bodyPr anchor="t">
            <a:normAutofit/>
          </a:bodyPr>
          <a:lstStyle>
            <a:lvl1pPr>
              <a:lnSpc>
                <a:spcPct val="80000"/>
              </a:lnSpc>
              <a:defRPr sz="7400" spc="0" baseline="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br>
              <a:rPr lang="en-GB"/>
            </a:br>
            <a:endParaRPr lang="en-GB"/>
          </a:p>
        </p:txBody>
      </p:sp>
      <p:sp>
        <p:nvSpPr>
          <p:cNvPr id="4" name="Graphic 2">
            <a:extLst>
              <a:ext uri="{FF2B5EF4-FFF2-40B4-BE49-F238E27FC236}">
                <a16:creationId xmlns:a16="http://schemas.microsoft.com/office/drawing/2014/main" id="{0CE08C12-520A-205D-A862-8C871D2AE58D}"/>
              </a:ext>
            </a:extLst>
          </p:cNvPr>
          <p:cNvSpPr>
            <a:spLocks noChangeAspect="1"/>
          </p:cNvSpPr>
          <p:nvPr userDrawn="1"/>
        </p:nvSpPr>
        <p:spPr>
          <a:xfrm>
            <a:off x="290513" y="6377853"/>
            <a:ext cx="2034000" cy="187309"/>
          </a:xfrm>
          <a:custGeom>
            <a:avLst/>
            <a:gdLst>
              <a:gd name="connsiteX0" fmla="*/ 542692 w 5487431"/>
              <a:gd name="connsiteY0" fmla="*/ 463149 h 505330"/>
              <a:gd name="connsiteX1" fmla="*/ 458967 w 5487431"/>
              <a:gd name="connsiteY1" fmla="*/ 321634 h 505330"/>
              <a:gd name="connsiteX2" fmla="*/ 542692 w 5487431"/>
              <a:gd name="connsiteY2" fmla="*/ 180119 h 505330"/>
              <a:gd name="connsiteX3" fmla="*/ 626417 w 5487431"/>
              <a:gd name="connsiteY3" fmla="*/ 321634 h 505330"/>
              <a:gd name="connsiteX4" fmla="*/ 542692 w 5487431"/>
              <a:gd name="connsiteY4" fmla="*/ 463149 h 505330"/>
              <a:gd name="connsiteX5" fmla="*/ 542692 w 5487431"/>
              <a:gd name="connsiteY5" fmla="*/ 142174 h 505330"/>
              <a:gd name="connsiteX6" fmla="*/ 372482 w 5487431"/>
              <a:gd name="connsiteY6" fmla="*/ 321634 h 505330"/>
              <a:gd name="connsiteX7" fmla="*/ 542692 w 5487431"/>
              <a:gd name="connsiteY7" fmla="*/ 501094 h 505330"/>
              <a:gd name="connsiteX8" fmla="*/ 712902 w 5487431"/>
              <a:gd name="connsiteY8" fmla="*/ 321634 h 505330"/>
              <a:gd name="connsiteX9" fmla="*/ 542692 w 5487431"/>
              <a:gd name="connsiteY9" fmla="*/ 142174 h 505330"/>
              <a:gd name="connsiteX10" fmla="*/ 1303641 w 5487431"/>
              <a:gd name="connsiteY10" fmla="*/ 142174 h 505330"/>
              <a:gd name="connsiteX11" fmla="*/ 1207357 w 5487431"/>
              <a:gd name="connsiteY11" fmla="*/ 192547 h 505330"/>
              <a:gd name="connsiteX12" fmla="*/ 1203170 w 5487431"/>
              <a:gd name="connsiteY12" fmla="*/ 192547 h 505330"/>
              <a:gd name="connsiteX13" fmla="*/ 1203170 w 5487431"/>
              <a:gd name="connsiteY13" fmla="*/ 149048 h 505330"/>
              <a:gd name="connsiteX14" fmla="*/ 1120872 w 5487431"/>
              <a:gd name="connsiteY14" fmla="*/ 149048 h 505330"/>
              <a:gd name="connsiteX15" fmla="*/ 1120872 w 5487431"/>
              <a:gd name="connsiteY15" fmla="*/ 494221 h 505330"/>
              <a:gd name="connsiteX16" fmla="*/ 1203170 w 5487431"/>
              <a:gd name="connsiteY16" fmla="*/ 494221 h 505330"/>
              <a:gd name="connsiteX17" fmla="*/ 1203170 w 5487431"/>
              <a:gd name="connsiteY17" fmla="*/ 271261 h 505330"/>
              <a:gd name="connsiteX18" fmla="*/ 1272244 w 5487431"/>
              <a:gd name="connsiteY18" fmla="*/ 190476 h 505330"/>
              <a:gd name="connsiteX19" fmla="*/ 1331518 w 5487431"/>
              <a:gd name="connsiteY19" fmla="*/ 258173 h 505330"/>
              <a:gd name="connsiteX20" fmla="*/ 1331518 w 5487431"/>
              <a:gd name="connsiteY20" fmla="*/ 494221 h 505330"/>
              <a:gd name="connsiteX21" fmla="*/ 1413816 w 5487431"/>
              <a:gd name="connsiteY21" fmla="*/ 494221 h 505330"/>
              <a:gd name="connsiteX22" fmla="*/ 1413816 w 5487431"/>
              <a:gd name="connsiteY22" fmla="*/ 257420 h 505330"/>
              <a:gd name="connsiteX23" fmla="*/ 1303641 w 5487431"/>
              <a:gd name="connsiteY23" fmla="*/ 142174 h 505330"/>
              <a:gd name="connsiteX24" fmla="*/ 1600771 w 5487431"/>
              <a:gd name="connsiteY24" fmla="*/ 142174 h 505330"/>
              <a:gd name="connsiteX25" fmla="*/ 1467571 w 5487431"/>
              <a:gd name="connsiteY25" fmla="*/ 241602 h 505330"/>
              <a:gd name="connsiteX26" fmla="*/ 1551962 w 5487431"/>
              <a:gd name="connsiteY26" fmla="*/ 341030 h 505330"/>
              <a:gd name="connsiteX27" fmla="*/ 1621702 w 5487431"/>
              <a:gd name="connsiteY27" fmla="*/ 358260 h 505330"/>
              <a:gd name="connsiteX28" fmla="*/ 1675457 w 5487431"/>
              <a:gd name="connsiteY28" fmla="*/ 409387 h 505330"/>
              <a:gd name="connsiteX29" fmla="*/ 1606384 w 5487431"/>
              <a:gd name="connsiteY29" fmla="*/ 464656 h 505330"/>
              <a:gd name="connsiteX30" fmla="*/ 1526845 w 5487431"/>
              <a:gd name="connsiteY30" fmla="*/ 384624 h 505330"/>
              <a:gd name="connsiteX31" fmla="*/ 1452919 w 5487431"/>
              <a:gd name="connsiteY31" fmla="*/ 405338 h 505330"/>
              <a:gd name="connsiteX32" fmla="*/ 1597345 w 5487431"/>
              <a:gd name="connsiteY32" fmla="*/ 501282 h 505330"/>
              <a:gd name="connsiteX33" fmla="*/ 1742438 w 5487431"/>
              <a:gd name="connsiteY33" fmla="*/ 388767 h 505330"/>
              <a:gd name="connsiteX34" fmla="*/ 1649674 w 5487431"/>
              <a:gd name="connsiteY34" fmla="*/ 285196 h 505330"/>
              <a:gd name="connsiteX35" fmla="*/ 1582693 w 5487431"/>
              <a:gd name="connsiteY35" fmla="*/ 268625 h 505330"/>
              <a:gd name="connsiteX36" fmla="*/ 1534551 w 5487431"/>
              <a:gd name="connsiteY36" fmla="*/ 223054 h 505330"/>
              <a:gd name="connsiteX37" fmla="*/ 1593825 w 5487431"/>
              <a:gd name="connsiteY37" fmla="*/ 178895 h 505330"/>
              <a:gd name="connsiteX38" fmla="*/ 1664992 w 5487431"/>
              <a:gd name="connsiteY38" fmla="*/ 245180 h 505330"/>
              <a:gd name="connsiteX39" fmla="*/ 1734731 w 5487431"/>
              <a:gd name="connsiteY39" fmla="*/ 224466 h 505330"/>
              <a:gd name="connsiteX40" fmla="*/ 1600771 w 5487431"/>
              <a:gd name="connsiteY40" fmla="*/ 142174 h 505330"/>
              <a:gd name="connsiteX41" fmla="*/ 1946803 w 5487431"/>
              <a:gd name="connsiteY41" fmla="*/ 463149 h 505330"/>
              <a:gd name="connsiteX42" fmla="*/ 1863078 w 5487431"/>
              <a:gd name="connsiteY42" fmla="*/ 321634 h 505330"/>
              <a:gd name="connsiteX43" fmla="*/ 1946803 w 5487431"/>
              <a:gd name="connsiteY43" fmla="*/ 180119 h 505330"/>
              <a:gd name="connsiteX44" fmla="*/ 2030529 w 5487431"/>
              <a:gd name="connsiteY44" fmla="*/ 321634 h 505330"/>
              <a:gd name="connsiteX45" fmla="*/ 1946803 w 5487431"/>
              <a:gd name="connsiteY45" fmla="*/ 463149 h 505330"/>
              <a:gd name="connsiteX46" fmla="*/ 1946803 w 5487431"/>
              <a:gd name="connsiteY46" fmla="*/ 142174 h 505330"/>
              <a:gd name="connsiteX47" fmla="*/ 1776594 w 5487431"/>
              <a:gd name="connsiteY47" fmla="*/ 321634 h 505330"/>
              <a:gd name="connsiteX48" fmla="*/ 1946803 w 5487431"/>
              <a:gd name="connsiteY48" fmla="*/ 501094 h 505330"/>
              <a:gd name="connsiteX49" fmla="*/ 2117013 w 5487431"/>
              <a:gd name="connsiteY49" fmla="*/ 321634 h 505330"/>
              <a:gd name="connsiteX50" fmla="*/ 1946803 w 5487431"/>
              <a:gd name="connsiteY50" fmla="*/ 142174 h 505330"/>
              <a:gd name="connsiteX51" fmla="*/ 2348590 w 5487431"/>
              <a:gd name="connsiteY51" fmla="*/ 142174 h 505330"/>
              <a:gd name="connsiteX52" fmla="*/ 2252306 w 5487431"/>
              <a:gd name="connsiteY52" fmla="*/ 192547 h 505330"/>
              <a:gd name="connsiteX53" fmla="*/ 2248119 w 5487431"/>
              <a:gd name="connsiteY53" fmla="*/ 192547 h 505330"/>
              <a:gd name="connsiteX54" fmla="*/ 2248119 w 5487431"/>
              <a:gd name="connsiteY54" fmla="*/ 149048 h 505330"/>
              <a:gd name="connsiteX55" fmla="*/ 2165821 w 5487431"/>
              <a:gd name="connsiteY55" fmla="*/ 149048 h 505330"/>
              <a:gd name="connsiteX56" fmla="*/ 2165821 w 5487431"/>
              <a:gd name="connsiteY56" fmla="*/ 494221 h 505330"/>
              <a:gd name="connsiteX57" fmla="*/ 2248119 w 5487431"/>
              <a:gd name="connsiteY57" fmla="*/ 494221 h 505330"/>
              <a:gd name="connsiteX58" fmla="*/ 2248119 w 5487431"/>
              <a:gd name="connsiteY58" fmla="*/ 271261 h 505330"/>
              <a:gd name="connsiteX59" fmla="*/ 2317193 w 5487431"/>
              <a:gd name="connsiteY59" fmla="*/ 190476 h 505330"/>
              <a:gd name="connsiteX60" fmla="*/ 2376466 w 5487431"/>
              <a:gd name="connsiteY60" fmla="*/ 258173 h 505330"/>
              <a:gd name="connsiteX61" fmla="*/ 2376466 w 5487431"/>
              <a:gd name="connsiteY61" fmla="*/ 494221 h 505330"/>
              <a:gd name="connsiteX62" fmla="*/ 2458764 w 5487431"/>
              <a:gd name="connsiteY62" fmla="*/ 494221 h 505330"/>
              <a:gd name="connsiteX63" fmla="*/ 2458764 w 5487431"/>
              <a:gd name="connsiteY63" fmla="*/ 257420 h 505330"/>
              <a:gd name="connsiteX64" fmla="*/ 2348590 w 5487431"/>
              <a:gd name="connsiteY64" fmla="*/ 142174 h 505330"/>
              <a:gd name="connsiteX65" fmla="*/ 3571359 w 5487431"/>
              <a:gd name="connsiteY65" fmla="*/ 463149 h 505330"/>
              <a:gd name="connsiteX66" fmla="*/ 3487634 w 5487431"/>
              <a:gd name="connsiteY66" fmla="*/ 321634 h 505330"/>
              <a:gd name="connsiteX67" fmla="*/ 3571359 w 5487431"/>
              <a:gd name="connsiteY67" fmla="*/ 180119 h 505330"/>
              <a:gd name="connsiteX68" fmla="*/ 3655085 w 5487431"/>
              <a:gd name="connsiteY68" fmla="*/ 321634 h 505330"/>
              <a:gd name="connsiteX69" fmla="*/ 3571359 w 5487431"/>
              <a:gd name="connsiteY69" fmla="*/ 463149 h 505330"/>
              <a:gd name="connsiteX70" fmla="*/ 3571359 w 5487431"/>
              <a:gd name="connsiteY70" fmla="*/ 142174 h 505330"/>
              <a:gd name="connsiteX71" fmla="*/ 3401150 w 5487431"/>
              <a:gd name="connsiteY71" fmla="*/ 321634 h 505330"/>
              <a:gd name="connsiteX72" fmla="*/ 3571359 w 5487431"/>
              <a:gd name="connsiteY72" fmla="*/ 501094 h 505330"/>
              <a:gd name="connsiteX73" fmla="*/ 3741569 w 5487431"/>
              <a:gd name="connsiteY73" fmla="*/ 321634 h 505330"/>
              <a:gd name="connsiteX74" fmla="*/ 3571359 w 5487431"/>
              <a:gd name="connsiteY74" fmla="*/ 142174 h 505330"/>
              <a:gd name="connsiteX75" fmla="*/ 4332308 w 5487431"/>
              <a:gd name="connsiteY75" fmla="*/ 142174 h 505330"/>
              <a:gd name="connsiteX76" fmla="*/ 4236024 w 5487431"/>
              <a:gd name="connsiteY76" fmla="*/ 192547 h 505330"/>
              <a:gd name="connsiteX77" fmla="*/ 4231838 w 5487431"/>
              <a:gd name="connsiteY77" fmla="*/ 192547 h 505330"/>
              <a:gd name="connsiteX78" fmla="*/ 4231838 w 5487431"/>
              <a:gd name="connsiteY78" fmla="*/ 149048 h 505330"/>
              <a:gd name="connsiteX79" fmla="*/ 4149539 w 5487431"/>
              <a:gd name="connsiteY79" fmla="*/ 149048 h 505330"/>
              <a:gd name="connsiteX80" fmla="*/ 4149539 w 5487431"/>
              <a:gd name="connsiteY80" fmla="*/ 494221 h 505330"/>
              <a:gd name="connsiteX81" fmla="*/ 4231838 w 5487431"/>
              <a:gd name="connsiteY81" fmla="*/ 494221 h 505330"/>
              <a:gd name="connsiteX82" fmla="*/ 4231838 w 5487431"/>
              <a:gd name="connsiteY82" fmla="*/ 271261 h 505330"/>
              <a:gd name="connsiteX83" fmla="*/ 4300911 w 5487431"/>
              <a:gd name="connsiteY83" fmla="*/ 190476 h 505330"/>
              <a:gd name="connsiteX84" fmla="*/ 4360185 w 5487431"/>
              <a:gd name="connsiteY84" fmla="*/ 258173 h 505330"/>
              <a:gd name="connsiteX85" fmla="*/ 4360185 w 5487431"/>
              <a:gd name="connsiteY85" fmla="*/ 494221 h 505330"/>
              <a:gd name="connsiteX86" fmla="*/ 4442483 w 5487431"/>
              <a:gd name="connsiteY86" fmla="*/ 494221 h 505330"/>
              <a:gd name="connsiteX87" fmla="*/ 4442483 w 5487431"/>
              <a:gd name="connsiteY87" fmla="*/ 257420 h 505330"/>
              <a:gd name="connsiteX88" fmla="*/ 4332308 w 5487431"/>
              <a:gd name="connsiteY88" fmla="*/ 142174 h 505330"/>
              <a:gd name="connsiteX89" fmla="*/ 4629533 w 5487431"/>
              <a:gd name="connsiteY89" fmla="*/ 142174 h 505330"/>
              <a:gd name="connsiteX90" fmla="*/ 4496334 w 5487431"/>
              <a:gd name="connsiteY90" fmla="*/ 241602 h 505330"/>
              <a:gd name="connsiteX91" fmla="*/ 4580725 w 5487431"/>
              <a:gd name="connsiteY91" fmla="*/ 341030 h 505330"/>
              <a:gd name="connsiteX92" fmla="*/ 4650464 w 5487431"/>
              <a:gd name="connsiteY92" fmla="*/ 358260 h 505330"/>
              <a:gd name="connsiteX93" fmla="*/ 4704220 w 5487431"/>
              <a:gd name="connsiteY93" fmla="*/ 409387 h 505330"/>
              <a:gd name="connsiteX94" fmla="*/ 4635146 w 5487431"/>
              <a:gd name="connsiteY94" fmla="*/ 464656 h 505330"/>
              <a:gd name="connsiteX95" fmla="*/ 4555607 w 5487431"/>
              <a:gd name="connsiteY95" fmla="*/ 384624 h 505330"/>
              <a:gd name="connsiteX96" fmla="*/ 4481682 w 5487431"/>
              <a:gd name="connsiteY96" fmla="*/ 405338 h 505330"/>
              <a:gd name="connsiteX97" fmla="*/ 4626108 w 5487431"/>
              <a:gd name="connsiteY97" fmla="*/ 501282 h 505330"/>
              <a:gd name="connsiteX98" fmla="*/ 4771200 w 5487431"/>
              <a:gd name="connsiteY98" fmla="*/ 388767 h 505330"/>
              <a:gd name="connsiteX99" fmla="*/ 4678436 w 5487431"/>
              <a:gd name="connsiteY99" fmla="*/ 285196 h 505330"/>
              <a:gd name="connsiteX100" fmla="*/ 4611456 w 5487431"/>
              <a:gd name="connsiteY100" fmla="*/ 268625 h 505330"/>
              <a:gd name="connsiteX101" fmla="*/ 4563314 w 5487431"/>
              <a:gd name="connsiteY101" fmla="*/ 223054 h 505330"/>
              <a:gd name="connsiteX102" fmla="*/ 4622588 w 5487431"/>
              <a:gd name="connsiteY102" fmla="*/ 178895 h 505330"/>
              <a:gd name="connsiteX103" fmla="*/ 4693754 w 5487431"/>
              <a:gd name="connsiteY103" fmla="*/ 245180 h 505330"/>
              <a:gd name="connsiteX104" fmla="*/ 4763493 w 5487431"/>
              <a:gd name="connsiteY104" fmla="*/ 224466 h 505330"/>
              <a:gd name="connsiteX105" fmla="*/ 4629533 w 5487431"/>
              <a:gd name="connsiteY105" fmla="*/ 142174 h 505330"/>
              <a:gd name="connsiteX106" fmla="*/ 4975471 w 5487431"/>
              <a:gd name="connsiteY106" fmla="*/ 463149 h 505330"/>
              <a:gd name="connsiteX107" fmla="*/ 4891745 w 5487431"/>
              <a:gd name="connsiteY107" fmla="*/ 321634 h 505330"/>
              <a:gd name="connsiteX108" fmla="*/ 4975471 w 5487431"/>
              <a:gd name="connsiteY108" fmla="*/ 180119 h 505330"/>
              <a:gd name="connsiteX109" fmla="*/ 5059196 w 5487431"/>
              <a:gd name="connsiteY109" fmla="*/ 321634 h 505330"/>
              <a:gd name="connsiteX110" fmla="*/ 4975471 w 5487431"/>
              <a:gd name="connsiteY110" fmla="*/ 463149 h 505330"/>
              <a:gd name="connsiteX111" fmla="*/ 4975471 w 5487431"/>
              <a:gd name="connsiteY111" fmla="*/ 142174 h 505330"/>
              <a:gd name="connsiteX112" fmla="*/ 4805261 w 5487431"/>
              <a:gd name="connsiteY112" fmla="*/ 321634 h 505330"/>
              <a:gd name="connsiteX113" fmla="*/ 4975471 w 5487431"/>
              <a:gd name="connsiteY113" fmla="*/ 501094 h 505330"/>
              <a:gd name="connsiteX114" fmla="*/ 5145680 w 5487431"/>
              <a:gd name="connsiteY114" fmla="*/ 321634 h 505330"/>
              <a:gd name="connsiteX115" fmla="*/ 4975471 w 5487431"/>
              <a:gd name="connsiteY115" fmla="*/ 142174 h 505330"/>
              <a:gd name="connsiteX116" fmla="*/ 5377257 w 5487431"/>
              <a:gd name="connsiteY116" fmla="*/ 142174 h 505330"/>
              <a:gd name="connsiteX117" fmla="*/ 5280973 w 5487431"/>
              <a:gd name="connsiteY117" fmla="*/ 192547 h 505330"/>
              <a:gd name="connsiteX118" fmla="*/ 5276787 w 5487431"/>
              <a:gd name="connsiteY118" fmla="*/ 192547 h 505330"/>
              <a:gd name="connsiteX119" fmla="*/ 5276787 w 5487431"/>
              <a:gd name="connsiteY119" fmla="*/ 149048 h 505330"/>
              <a:gd name="connsiteX120" fmla="*/ 5194488 w 5487431"/>
              <a:gd name="connsiteY120" fmla="*/ 149048 h 505330"/>
              <a:gd name="connsiteX121" fmla="*/ 5194488 w 5487431"/>
              <a:gd name="connsiteY121" fmla="*/ 494221 h 505330"/>
              <a:gd name="connsiteX122" fmla="*/ 5276787 w 5487431"/>
              <a:gd name="connsiteY122" fmla="*/ 494221 h 505330"/>
              <a:gd name="connsiteX123" fmla="*/ 5276787 w 5487431"/>
              <a:gd name="connsiteY123" fmla="*/ 271261 h 505330"/>
              <a:gd name="connsiteX124" fmla="*/ 5345860 w 5487431"/>
              <a:gd name="connsiteY124" fmla="*/ 190476 h 505330"/>
              <a:gd name="connsiteX125" fmla="*/ 5405134 w 5487431"/>
              <a:gd name="connsiteY125" fmla="*/ 258173 h 505330"/>
              <a:gd name="connsiteX126" fmla="*/ 5405134 w 5487431"/>
              <a:gd name="connsiteY126" fmla="*/ 494221 h 505330"/>
              <a:gd name="connsiteX127" fmla="*/ 5487432 w 5487431"/>
              <a:gd name="connsiteY127" fmla="*/ 494221 h 505330"/>
              <a:gd name="connsiteX128" fmla="*/ 5487432 w 5487431"/>
              <a:gd name="connsiteY128" fmla="*/ 257420 h 505330"/>
              <a:gd name="connsiteX129" fmla="*/ 5377257 w 5487431"/>
              <a:gd name="connsiteY129" fmla="*/ 142174 h 505330"/>
              <a:gd name="connsiteX130" fmla="*/ 323674 w 5487431"/>
              <a:gd name="connsiteY130" fmla="*/ 11016 h 505330"/>
              <a:gd name="connsiteX131" fmla="*/ 237190 w 5487431"/>
              <a:gd name="connsiteY131" fmla="*/ 11016 h 505330"/>
              <a:gd name="connsiteX132" fmla="*/ 237190 w 5487431"/>
              <a:gd name="connsiteY132" fmla="*/ 367864 h 505330"/>
              <a:gd name="connsiteX133" fmla="*/ 161837 w 5487431"/>
              <a:gd name="connsiteY133" fmla="*/ 460325 h 505330"/>
              <a:gd name="connsiteX134" fmla="*/ 86484 w 5487431"/>
              <a:gd name="connsiteY134" fmla="*/ 360897 h 505330"/>
              <a:gd name="connsiteX135" fmla="*/ 86484 w 5487431"/>
              <a:gd name="connsiteY135" fmla="*/ 294612 h 505330"/>
              <a:gd name="connsiteX136" fmla="*/ 0 w 5487431"/>
              <a:gd name="connsiteY136" fmla="*/ 315985 h 505330"/>
              <a:gd name="connsiteX137" fmla="*/ 0 w 5487431"/>
              <a:gd name="connsiteY137" fmla="*/ 345644 h 505330"/>
              <a:gd name="connsiteX138" fmla="*/ 161837 w 5487431"/>
              <a:gd name="connsiteY138" fmla="*/ 505143 h 505330"/>
              <a:gd name="connsiteX139" fmla="*/ 323674 w 5487431"/>
              <a:gd name="connsiteY139" fmla="*/ 345644 h 505330"/>
              <a:gd name="connsiteX140" fmla="*/ 323674 w 5487431"/>
              <a:gd name="connsiteY140" fmla="*/ 11016 h 505330"/>
              <a:gd name="connsiteX141" fmla="*/ 844008 w 5487431"/>
              <a:gd name="connsiteY141" fmla="*/ 11016 h 505330"/>
              <a:gd name="connsiteX142" fmla="*/ 761710 w 5487431"/>
              <a:gd name="connsiteY142" fmla="*/ 11016 h 505330"/>
              <a:gd name="connsiteX143" fmla="*/ 761710 w 5487431"/>
              <a:gd name="connsiteY143" fmla="*/ 494221 h 505330"/>
              <a:gd name="connsiteX144" fmla="*/ 844008 w 5487431"/>
              <a:gd name="connsiteY144" fmla="*/ 494221 h 505330"/>
              <a:gd name="connsiteX145" fmla="*/ 844008 w 5487431"/>
              <a:gd name="connsiteY145" fmla="*/ 271261 h 505330"/>
              <a:gd name="connsiteX146" fmla="*/ 913081 w 5487431"/>
              <a:gd name="connsiteY146" fmla="*/ 190476 h 505330"/>
              <a:gd name="connsiteX147" fmla="*/ 972355 w 5487431"/>
              <a:gd name="connsiteY147" fmla="*/ 258173 h 505330"/>
              <a:gd name="connsiteX148" fmla="*/ 972355 w 5487431"/>
              <a:gd name="connsiteY148" fmla="*/ 494221 h 505330"/>
              <a:gd name="connsiteX149" fmla="*/ 1054653 w 5487431"/>
              <a:gd name="connsiteY149" fmla="*/ 494221 h 505330"/>
              <a:gd name="connsiteX150" fmla="*/ 1054653 w 5487431"/>
              <a:gd name="connsiteY150" fmla="*/ 257420 h 505330"/>
              <a:gd name="connsiteX151" fmla="*/ 944478 w 5487431"/>
              <a:gd name="connsiteY151" fmla="*/ 142174 h 505330"/>
              <a:gd name="connsiteX152" fmla="*/ 848194 w 5487431"/>
              <a:gd name="connsiteY152" fmla="*/ 192547 h 505330"/>
              <a:gd name="connsiteX153" fmla="*/ 844008 w 5487431"/>
              <a:gd name="connsiteY153" fmla="*/ 192547 h 505330"/>
              <a:gd name="connsiteX154" fmla="*/ 844008 w 5487431"/>
              <a:gd name="connsiteY154" fmla="*/ 11016 h 505330"/>
              <a:gd name="connsiteX155" fmla="*/ 3352342 w 5487431"/>
              <a:gd name="connsiteY155" fmla="*/ 11016 h 505330"/>
              <a:gd name="connsiteX156" fmla="*/ 3265857 w 5487431"/>
              <a:gd name="connsiteY156" fmla="*/ 11016 h 505330"/>
              <a:gd name="connsiteX157" fmla="*/ 3265857 w 5487431"/>
              <a:gd name="connsiteY157" fmla="*/ 367864 h 505330"/>
              <a:gd name="connsiteX158" fmla="*/ 3190504 w 5487431"/>
              <a:gd name="connsiteY158" fmla="*/ 460325 h 505330"/>
              <a:gd name="connsiteX159" fmla="*/ 3115152 w 5487431"/>
              <a:gd name="connsiteY159" fmla="*/ 360897 h 505330"/>
              <a:gd name="connsiteX160" fmla="*/ 3115152 w 5487431"/>
              <a:gd name="connsiteY160" fmla="*/ 294612 h 505330"/>
              <a:gd name="connsiteX161" fmla="*/ 3028667 w 5487431"/>
              <a:gd name="connsiteY161" fmla="*/ 315985 h 505330"/>
              <a:gd name="connsiteX162" fmla="*/ 3028667 w 5487431"/>
              <a:gd name="connsiteY162" fmla="*/ 345644 h 505330"/>
              <a:gd name="connsiteX163" fmla="*/ 3190504 w 5487431"/>
              <a:gd name="connsiteY163" fmla="*/ 505143 h 505330"/>
              <a:gd name="connsiteX164" fmla="*/ 3352342 w 5487431"/>
              <a:gd name="connsiteY164" fmla="*/ 345644 h 505330"/>
              <a:gd name="connsiteX165" fmla="*/ 3352342 w 5487431"/>
              <a:gd name="connsiteY165" fmla="*/ 11016 h 505330"/>
              <a:gd name="connsiteX166" fmla="*/ 3872675 w 5487431"/>
              <a:gd name="connsiteY166" fmla="*/ 11016 h 505330"/>
              <a:gd name="connsiteX167" fmla="*/ 3790377 w 5487431"/>
              <a:gd name="connsiteY167" fmla="*/ 11016 h 505330"/>
              <a:gd name="connsiteX168" fmla="*/ 3790377 w 5487431"/>
              <a:gd name="connsiteY168" fmla="*/ 494221 h 505330"/>
              <a:gd name="connsiteX169" fmla="*/ 3872675 w 5487431"/>
              <a:gd name="connsiteY169" fmla="*/ 494221 h 505330"/>
              <a:gd name="connsiteX170" fmla="*/ 3872675 w 5487431"/>
              <a:gd name="connsiteY170" fmla="*/ 271261 h 505330"/>
              <a:gd name="connsiteX171" fmla="*/ 3941749 w 5487431"/>
              <a:gd name="connsiteY171" fmla="*/ 190476 h 505330"/>
              <a:gd name="connsiteX172" fmla="*/ 4001022 w 5487431"/>
              <a:gd name="connsiteY172" fmla="*/ 258173 h 505330"/>
              <a:gd name="connsiteX173" fmla="*/ 4001022 w 5487431"/>
              <a:gd name="connsiteY173" fmla="*/ 494221 h 505330"/>
              <a:gd name="connsiteX174" fmla="*/ 4083320 w 5487431"/>
              <a:gd name="connsiteY174" fmla="*/ 494221 h 505330"/>
              <a:gd name="connsiteX175" fmla="*/ 4083320 w 5487431"/>
              <a:gd name="connsiteY175" fmla="*/ 257420 h 505330"/>
              <a:gd name="connsiteX176" fmla="*/ 3973146 w 5487431"/>
              <a:gd name="connsiteY176" fmla="*/ 142174 h 505330"/>
              <a:gd name="connsiteX177" fmla="*/ 3876861 w 5487431"/>
              <a:gd name="connsiteY177" fmla="*/ 192547 h 505330"/>
              <a:gd name="connsiteX178" fmla="*/ 3872675 w 5487431"/>
              <a:gd name="connsiteY178" fmla="*/ 192547 h 505330"/>
              <a:gd name="connsiteX179" fmla="*/ 3872675 w 5487431"/>
              <a:gd name="connsiteY179" fmla="*/ 11016 h 505330"/>
              <a:gd name="connsiteX180" fmla="*/ 2730110 w 5487431"/>
              <a:gd name="connsiteY180" fmla="*/ 454864 h 505330"/>
              <a:gd name="connsiteX181" fmla="*/ 2622029 w 5487431"/>
              <a:gd name="connsiteY181" fmla="*/ 343761 h 505330"/>
              <a:gd name="connsiteX182" fmla="*/ 2664557 w 5487431"/>
              <a:gd name="connsiteY182" fmla="*/ 256102 h 505330"/>
              <a:gd name="connsiteX183" fmla="*/ 2822208 w 5487431"/>
              <a:gd name="connsiteY183" fmla="*/ 426617 h 505330"/>
              <a:gd name="connsiteX184" fmla="*/ 2730110 w 5487431"/>
              <a:gd name="connsiteY184" fmla="*/ 454864 h 505330"/>
              <a:gd name="connsiteX185" fmla="*/ 2883575 w 5487431"/>
              <a:gd name="connsiteY185" fmla="*/ 369936 h 505330"/>
              <a:gd name="connsiteX186" fmla="*/ 2746856 w 5487431"/>
              <a:gd name="connsiteY186" fmla="*/ 220794 h 505330"/>
              <a:gd name="connsiteX187" fmla="*/ 2814502 w 5487431"/>
              <a:gd name="connsiteY187" fmla="*/ 207706 h 505330"/>
              <a:gd name="connsiteX188" fmla="*/ 2905838 w 5487431"/>
              <a:gd name="connsiteY188" fmla="*/ 296118 h 505330"/>
              <a:gd name="connsiteX189" fmla="*/ 2883575 w 5487431"/>
              <a:gd name="connsiteY189" fmla="*/ 369936 h 505330"/>
              <a:gd name="connsiteX190" fmla="*/ 2728017 w 5487431"/>
              <a:gd name="connsiteY190" fmla="*/ 200833 h 505330"/>
              <a:gd name="connsiteX191" fmla="*/ 2698047 w 5487431"/>
              <a:gd name="connsiteY191" fmla="*/ 167690 h 505330"/>
              <a:gd name="connsiteX192" fmla="*/ 2663891 w 5487431"/>
              <a:gd name="connsiteY192" fmla="*/ 99334 h 505330"/>
              <a:gd name="connsiteX193" fmla="*/ 2730110 w 5487431"/>
              <a:gd name="connsiteY193" fmla="*/ 36532 h 505330"/>
              <a:gd name="connsiteX194" fmla="*/ 2795664 w 5487431"/>
              <a:gd name="connsiteY194" fmla="*/ 102817 h 505330"/>
              <a:gd name="connsiteX195" fmla="*/ 2728017 w 5487431"/>
              <a:gd name="connsiteY195" fmla="*/ 200833 h 505330"/>
              <a:gd name="connsiteX196" fmla="*/ 2732204 w 5487431"/>
              <a:gd name="connsiteY196" fmla="*/ 0 h 505330"/>
              <a:gd name="connsiteX197" fmla="*/ 2588539 w 5487431"/>
              <a:gd name="connsiteY197" fmla="*/ 119389 h 505330"/>
              <a:gd name="connsiteX198" fmla="*/ 2644387 w 5487431"/>
              <a:gd name="connsiteY198" fmla="*/ 234635 h 505330"/>
              <a:gd name="connsiteX199" fmla="*/ 2645053 w 5487431"/>
              <a:gd name="connsiteY199" fmla="*/ 236047 h 505330"/>
              <a:gd name="connsiteX200" fmla="*/ 2545344 w 5487431"/>
              <a:gd name="connsiteY200" fmla="*/ 374832 h 505330"/>
              <a:gd name="connsiteX201" fmla="*/ 2685584 w 5487431"/>
              <a:gd name="connsiteY201" fmla="*/ 505331 h 505330"/>
              <a:gd name="connsiteX202" fmla="*/ 2843235 w 5487431"/>
              <a:gd name="connsiteY202" fmla="*/ 449403 h 505330"/>
              <a:gd name="connsiteX203" fmla="*/ 2885097 w 5487431"/>
              <a:gd name="connsiteY203" fmla="*/ 494315 h 505330"/>
              <a:gd name="connsiteX204" fmla="*/ 2994606 w 5487431"/>
              <a:gd name="connsiteY204" fmla="*/ 494315 h 505330"/>
              <a:gd name="connsiteX205" fmla="*/ 2994606 w 5487431"/>
              <a:gd name="connsiteY205" fmla="*/ 490831 h 505330"/>
              <a:gd name="connsiteX206" fmla="*/ 2905363 w 5487431"/>
              <a:gd name="connsiteY206" fmla="*/ 393474 h 505330"/>
              <a:gd name="connsiteX207" fmla="*/ 2964637 w 5487431"/>
              <a:gd name="connsiteY207" fmla="*/ 258833 h 505330"/>
              <a:gd name="connsiteX208" fmla="*/ 2873300 w 5487431"/>
              <a:gd name="connsiteY208" fmla="*/ 171174 h 505330"/>
              <a:gd name="connsiteX209" fmla="*/ 2789574 w 5487431"/>
              <a:gd name="connsiteY209" fmla="*/ 187745 h 505330"/>
              <a:gd name="connsiteX210" fmla="*/ 2788147 w 5487431"/>
              <a:gd name="connsiteY210" fmla="*/ 185015 h 505330"/>
              <a:gd name="connsiteX211" fmla="*/ 2863500 w 5487431"/>
              <a:gd name="connsiteY211" fmla="*/ 93873 h 505330"/>
              <a:gd name="connsiteX212" fmla="*/ 2732204 w 5487431"/>
              <a:gd name="connsiteY212" fmla="*/ 0 h 505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</a:cxnLst>
            <a:rect l="l" t="t" r="r" b="b"/>
            <a:pathLst>
              <a:path w="5487431" h="505330">
                <a:moveTo>
                  <a:pt x="542692" y="463149"/>
                </a:moveTo>
                <a:cubicBezTo>
                  <a:pt x="488937" y="463149"/>
                  <a:pt x="458967" y="412776"/>
                  <a:pt x="458967" y="321634"/>
                </a:cubicBezTo>
                <a:cubicBezTo>
                  <a:pt x="458967" y="229080"/>
                  <a:pt x="488937" y="180119"/>
                  <a:pt x="542692" y="180119"/>
                </a:cubicBezTo>
                <a:cubicBezTo>
                  <a:pt x="596448" y="180119"/>
                  <a:pt x="626417" y="229833"/>
                  <a:pt x="626417" y="321634"/>
                </a:cubicBezTo>
                <a:cubicBezTo>
                  <a:pt x="626322" y="414189"/>
                  <a:pt x="596352" y="463149"/>
                  <a:pt x="542692" y="463149"/>
                </a:cubicBezTo>
                <a:moveTo>
                  <a:pt x="542692" y="142174"/>
                </a:moveTo>
                <a:cubicBezTo>
                  <a:pt x="433183" y="142174"/>
                  <a:pt x="372482" y="222959"/>
                  <a:pt x="372482" y="321634"/>
                </a:cubicBezTo>
                <a:cubicBezTo>
                  <a:pt x="372482" y="420309"/>
                  <a:pt x="433183" y="501094"/>
                  <a:pt x="542692" y="501094"/>
                </a:cubicBezTo>
                <a:cubicBezTo>
                  <a:pt x="652201" y="501094"/>
                  <a:pt x="712902" y="420309"/>
                  <a:pt x="712902" y="321634"/>
                </a:cubicBezTo>
                <a:cubicBezTo>
                  <a:pt x="712902" y="222959"/>
                  <a:pt x="652201" y="142174"/>
                  <a:pt x="542692" y="142174"/>
                </a:cubicBezTo>
                <a:moveTo>
                  <a:pt x="1303641" y="142174"/>
                </a:moveTo>
                <a:cubicBezTo>
                  <a:pt x="1251979" y="142174"/>
                  <a:pt x="1223436" y="164301"/>
                  <a:pt x="1207357" y="192547"/>
                </a:cubicBezTo>
                <a:lnTo>
                  <a:pt x="1203170" y="192547"/>
                </a:lnTo>
                <a:lnTo>
                  <a:pt x="1203170" y="149048"/>
                </a:lnTo>
                <a:lnTo>
                  <a:pt x="1120872" y="149048"/>
                </a:lnTo>
                <a:lnTo>
                  <a:pt x="1120872" y="494221"/>
                </a:lnTo>
                <a:lnTo>
                  <a:pt x="1203170" y="494221"/>
                </a:lnTo>
                <a:lnTo>
                  <a:pt x="1203170" y="271261"/>
                </a:lnTo>
                <a:cubicBezTo>
                  <a:pt x="1203170" y="220229"/>
                  <a:pt x="1229715" y="190476"/>
                  <a:pt x="1272244" y="190476"/>
                </a:cubicBezTo>
                <a:cubicBezTo>
                  <a:pt x="1313440" y="190476"/>
                  <a:pt x="1331518" y="217404"/>
                  <a:pt x="1331518" y="258173"/>
                </a:cubicBezTo>
                <a:lnTo>
                  <a:pt x="1331518" y="494221"/>
                </a:lnTo>
                <a:lnTo>
                  <a:pt x="1413816" y="494221"/>
                </a:lnTo>
                <a:lnTo>
                  <a:pt x="1413816" y="257420"/>
                </a:lnTo>
                <a:cubicBezTo>
                  <a:pt x="1413911" y="186333"/>
                  <a:pt x="1376234" y="142174"/>
                  <a:pt x="1303641" y="142174"/>
                </a:cubicBezTo>
                <a:moveTo>
                  <a:pt x="1600771" y="142174"/>
                </a:moveTo>
                <a:cubicBezTo>
                  <a:pt x="1524752" y="142174"/>
                  <a:pt x="1467571" y="173905"/>
                  <a:pt x="1467571" y="241602"/>
                </a:cubicBezTo>
                <a:cubicBezTo>
                  <a:pt x="1467571" y="298943"/>
                  <a:pt x="1507341" y="330014"/>
                  <a:pt x="1551962" y="341030"/>
                </a:cubicBezTo>
                <a:lnTo>
                  <a:pt x="1621702" y="358260"/>
                </a:lnTo>
                <a:cubicBezTo>
                  <a:pt x="1658712" y="367205"/>
                  <a:pt x="1675457" y="380387"/>
                  <a:pt x="1675457" y="409387"/>
                </a:cubicBezTo>
                <a:cubicBezTo>
                  <a:pt x="1675457" y="444601"/>
                  <a:pt x="1650340" y="464656"/>
                  <a:pt x="1606384" y="464656"/>
                </a:cubicBezTo>
                <a:cubicBezTo>
                  <a:pt x="1558908" y="464656"/>
                  <a:pt x="1534551" y="441870"/>
                  <a:pt x="1526845" y="384624"/>
                </a:cubicBezTo>
                <a:lnTo>
                  <a:pt x="1452919" y="405338"/>
                </a:lnTo>
                <a:cubicBezTo>
                  <a:pt x="1457106" y="464750"/>
                  <a:pt x="1512954" y="501282"/>
                  <a:pt x="1597345" y="501282"/>
                </a:cubicBezTo>
                <a:cubicBezTo>
                  <a:pt x="1691536" y="501282"/>
                  <a:pt x="1742438" y="457782"/>
                  <a:pt x="1742438" y="388767"/>
                </a:cubicBezTo>
                <a:cubicBezTo>
                  <a:pt x="1742438" y="323894"/>
                  <a:pt x="1697055" y="296965"/>
                  <a:pt x="1649674" y="285196"/>
                </a:cubicBezTo>
                <a:lnTo>
                  <a:pt x="1582693" y="268625"/>
                </a:lnTo>
                <a:cubicBezTo>
                  <a:pt x="1549203" y="260339"/>
                  <a:pt x="1534551" y="245180"/>
                  <a:pt x="1534551" y="223054"/>
                </a:cubicBezTo>
                <a:cubicBezTo>
                  <a:pt x="1534551" y="195466"/>
                  <a:pt x="1558242" y="178895"/>
                  <a:pt x="1593825" y="178895"/>
                </a:cubicBezTo>
                <a:cubicBezTo>
                  <a:pt x="1635688" y="178895"/>
                  <a:pt x="1661471" y="201680"/>
                  <a:pt x="1664992" y="245180"/>
                </a:cubicBezTo>
                <a:lnTo>
                  <a:pt x="1734731" y="224466"/>
                </a:lnTo>
                <a:cubicBezTo>
                  <a:pt x="1726358" y="175976"/>
                  <a:pt x="1678216" y="142174"/>
                  <a:pt x="1600771" y="142174"/>
                </a:cubicBezTo>
                <a:moveTo>
                  <a:pt x="1946803" y="463149"/>
                </a:moveTo>
                <a:cubicBezTo>
                  <a:pt x="1893048" y="463149"/>
                  <a:pt x="1863078" y="412776"/>
                  <a:pt x="1863078" y="321634"/>
                </a:cubicBezTo>
                <a:cubicBezTo>
                  <a:pt x="1863078" y="229080"/>
                  <a:pt x="1893048" y="180119"/>
                  <a:pt x="1946803" y="180119"/>
                </a:cubicBezTo>
                <a:cubicBezTo>
                  <a:pt x="2000559" y="180119"/>
                  <a:pt x="2030529" y="229833"/>
                  <a:pt x="2030529" y="321634"/>
                </a:cubicBezTo>
                <a:cubicBezTo>
                  <a:pt x="2030529" y="414189"/>
                  <a:pt x="2000464" y="463149"/>
                  <a:pt x="1946803" y="463149"/>
                </a:cubicBezTo>
                <a:moveTo>
                  <a:pt x="1946803" y="142174"/>
                </a:moveTo>
                <a:cubicBezTo>
                  <a:pt x="1837294" y="142174"/>
                  <a:pt x="1776594" y="222959"/>
                  <a:pt x="1776594" y="321634"/>
                </a:cubicBezTo>
                <a:cubicBezTo>
                  <a:pt x="1776594" y="420309"/>
                  <a:pt x="1837294" y="501094"/>
                  <a:pt x="1946803" y="501094"/>
                </a:cubicBezTo>
                <a:cubicBezTo>
                  <a:pt x="2056312" y="501094"/>
                  <a:pt x="2117013" y="420309"/>
                  <a:pt x="2117013" y="321634"/>
                </a:cubicBezTo>
                <a:cubicBezTo>
                  <a:pt x="2117013" y="222959"/>
                  <a:pt x="2056312" y="142174"/>
                  <a:pt x="1946803" y="142174"/>
                </a:cubicBezTo>
                <a:moveTo>
                  <a:pt x="2348590" y="142174"/>
                </a:moveTo>
                <a:cubicBezTo>
                  <a:pt x="2296927" y="142174"/>
                  <a:pt x="2268385" y="164301"/>
                  <a:pt x="2252306" y="192547"/>
                </a:cubicBezTo>
                <a:lnTo>
                  <a:pt x="2248119" y="192547"/>
                </a:lnTo>
                <a:lnTo>
                  <a:pt x="2248119" y="149048"/>
                </a:lnTo>
                <a:lnTo>
                  <a:pt x="2165821" y="149048"/>
                </a:lnTo>
                <a:lnTo>
                  <a:pt x="2165821" y="494221"/>
                </a:lnTo>
                <a:lnTo>
                  <a:pt x="2248119" y="494221"/>
                </a:lnTo>
                <a:lnTo>
                  <a:pt x="2248119" y="271261"/>
                </a:lnTo>
                <a:cubicBezTo>
                  <a:pt x="2248119" y="220229"/>
                  <a:pt x="2274664" y="190476"/>
                  <a:pt x="2317193" y="190476"/>
                </a:cubicBezTo>
                <a:cubicBezTo>
                  <a:pt x="2358389" y="190476"/>
                  <a:pt x="2376466" y="217404"/>
                  <a:pt x="2376466" y="258173"/>
                </a:cubicBezTo>
                <a:lnTo>
                  <a:pt x="2376466" y="494221"/>
                </a:lnTo>
                <a:lnTo>
                  <a:pt x="2458764" y="494221"/>
                </a:lnTo>
                <a:lnTo>
                  <a:pt x="2458764" y="257420"/>
                </a:lnTo>
                <a:cubicBezTo>
                  <a:pt x="2458764" y="186333"/>
                  <a:pt x="2421088" y="142174"/>
                  <a:pt x="2348590" y="142174"/>
                </a:cubicBezTo>
                <a:moveTo>
                  <a:pt x="3571359" y="463149"/>
                </a:moveTo>
                <a:cubicBezTo>
                  <a:pt x="3517604" y="463149"/>
                  <a:pt x="3487634" y="412776"/>
                  <a:pt x="3487634" y="321634"/>
                </a:cubicBezTo>
                <a:cubicBezTo>
                  <a:pt x="3487634" y="229080"/>
                  <a:pt x="3517604" y="180119"/>
                  <a:pt x="3571359" y="180119"/>
                </a:cubicBezTo>
                <a:cubicBezTo>
                  <a:pt x="3625115" y="180119"/>
                  <a:pt x="3655085" y="229833"/>
                  <a:pt x="3655085" y="321634"/>
                </a:cubicBezTo>
                <a:cubicBezTo>
                  <a:pt x="3655085" y="414189"/>
                  <a:pt x="3625020" y="463149"/>
                  <a:pt x="3571359" y="463149"/>
                </a:cubicBezTo>
                <a:moveTo>
                  <a:pt x="3571359" y="142174"/>
                </a:moveTo>
                <a:cubicBezTo>
                  <a:pt x="3461850" y="142174"/>
                  <a:pt x="3401150" y="222959"/>
                  <a:pt x="3401150" y="321634"/>
                </a:cubicBezTo>
                <a:cubicBezTo>
                  <a:pt x="3401150" y="420309"/>
                  <a:pt x="3461850" y="501094"/>
                  <a:pt x="3571359" y="501094"/>
                </a:cubicBezTo>
                <a:cubicBezTo>
                  <a:pt x="3680868" y="501094"/>
                  <a:pt x="3741569" y="420309"/>
                  <a:pt x="3741569" y="321634"/>
                </a:cubicBezTo>
                <a:cubicBezTo>
                  <a:pt x="3741569" y="222959"/>
                  <a:pt x="3680868" y="142174"/>
                  <a:pt x="3571359" y="142174"/>
                </a:cubicBezTo>
                <a:moveTo>
                  <a:pt x="4332308" y="142174"/>
                </a:moveTo>
                <a:cubicBezTo>
                  <a:pt x="4280646" y="142174"/>
                  <a:pt x="4252103" y="164301"/>
                  <a:pt x="4236024" y="192547"/>
                </a:cubicBezTo>
                <a:lnTo>
                  <a:pt x="4231838" y="192547"/>
                </a:lnTo>
                <a:lnTo>
                  <a:pt x="4231838" y="149048"/>
                </a:lnTo>
                <a:lnTo>
                  <a:pt x="4149539" y="149048"/>
                </a:lnTo>
                <a:lnTo>
                  <a:pt x="4149539" y="494221"/>
                </a:lnTo>
                <a:lnTo>
                  <a:pt x="4231838" y="494221"/>
                </a:lnTo>
                <a:lnTo>
                  <a:pt x="4231838" y="271261"/>
                </a:lnTo>
                <a:cubicBezTo>
                  <a:pt x="4231838" y="220229"/>
                  <a:pt x="4258383" y="190476"/>
                  <a:pt x="4300911" y="190476"/>
                </a:cubicBezTo>
                <a:cubicBezTo>
                  <a:pt x="4342108" y="190476"/>
                  <a:pt x="4360185" y="217404"/>
                  <a:pt x="4360185" y="258173"/>
                </a:cubicBezTo>
                <a:lnTo>
                  <a:pt x="4360185" y="494221"/>
                </a:lnTo>
                <a:lnTo>
                  <a:pt x="4442483" y="494221"/>
                </a:lnTo>
                <a:lnTo>
                  <a:pt x="4442483" y="257420"/>
                </a:lnTo>
                <a:cubicBezTo>
                  <a:pt x="4442578" y="186333"/>
                  <a:pt x="4404902" y="142174"/>
                  <a:pt x="4332308" y="142174"/>
                </a:cubicBezTo>
                <a:moveTo>
                  <a:pt x="4629533" y="142174"/>
                </a:moveTo>
                <a:cubicBezTo>
                  <a:pt x="4553514" y="142174"/>
                  <a:pt x="4496334" y="173905"/>
                  <a:pt x="4496334" y="241602"/>
                </a:cubicBezTo>
                <a:cubicBezTo>
                  <a:pt x="4496334" y="298943"/>
                  <a:pt x="4536103" y="330014"/>
                  <a:pt x="4580725" y="341030"/>
                </a:cubicBezTo>
                <a:lnTo>
                  <a:pt x="4650464" y="358260"/>
                </a:lnTo>
                <a:cubicBezTo>
                  <a:pt x="4687475" y="367205"/>
                  <a:pt x="4704220" y="380387"/>
                  <a:pt x="4704220" y="409387"/>
                </a:cubicBezTo>
                <a:cubicBezTo>
                  <a:pt x="4704220" y="444601"/>
                  <a:pt x="4679102" y="464656"/>
                  <a:pt x="4635146" y="464656"/>
                </a:cubicBezTo>
                <a:cubicBezTo>
                  <a:pt x="4587670" y="464656"/>
                  <a:pt x="4563314" y="441870"/>
                  <a:pt x="4555607" y="384624"/>
                </a:cubicBezTo>
                <a:lnTo>
                  <a:pt x="4481682" y="405338"/>
                </a:lnTo>
                <a:cubicBezTo>
                  <a:pt x="4485868" y="464750"/>
                  <a:pt x="4541716" y="501282"/>
                  <a:pt x="4626108" y="501282"/>
                </a:cubicBezTo>
                <a:cubicBezTo>
                  <a:pt x="4720299" y="501282"/>
                  <a:pt x="4771200" y="457782"/>
                  <a:pt x="4771200" y="388767"/>
                </a:cubicBezTo>
                <a:cubicBezTo>
                  <a:pt x="4771200" y="323894"/>
                  <a:pt x="4725817" y="296965"/>
                  <a:pt x="4678436" y="285196"/>
                </a:cubicBezTo>
                <a:lnTo>
                  <a:pt x="4611456" y="268625"/>
                </a:lnTo>
                <a:cubicBezTo>
                  <a:pt x="4577966" y="260339"/>
                  <a:pt x="4563314" y="245180"/>
                  <a:pt x="4563314" y="223054"/>
                </a:cubicBezTo>
                <a:cubicBezTo>
                  <a:pt x="4563314" y="195466"/>
                  <a:pt x="4587004" y="178895"/>
                  <a:pt x="4622588" y="178895"/>
                </a:cubicBezTo>
                <a:cubicBezTo>
                  <a:pt x="4664450" y="178895"/>
                  <a:pt x="4690234" y="201680"/>
                  <a:pt x="4693754" y="245180"/>
                </a:cubicBezTo>
                <a:lnTo>
                  <a:pt x="4763493" y="224466"/>
                </a:lnTo>
                <a:cubicBezTo>
                  <a:pt x="4755026" y="175976"/>
                  <a:pt x="4706884" y="142174"/>
                  <a:pt x="4629533" y="142174"/>
                </a:cubicBezTo>
                <a:moveTo>
                  <a:pt x="4975471" y="463149"/>
                </a:moveTo>
                <a:cubicBezTo>
                  <a:pt x="4921715" y="463149"/>
                  <a:pt x="4891745" y="412776"/>
                  <a:pt x="4891745" y="321634"/>
                </a:cubicBezTo>
                <a:cubicBezTo>
                  <a:pt x="4891745" y="229080"/>
                  <a:pt x="4921715" y="180119"/>
                  <a:pt x="4975471" y="180119"/>
                </a:cubicBezTo>
                <a:cubicBezTo>
                  <a:pt x="5029226" y="180119"/>
                  <a:pt x="5059196" y="229833"/>
                  <a:pt x="5059196" y="321634"/>
                </a:cubicBezTo>
                <a:cubicBezTo>
                  <a:pt x="5059196" y="414189"/>
                  <a:pt x="5029131" y="463149"/>
                  <a:pt x="4975471" y="463149"/>
                </a:cubicBezTo>
                <a:moveTo>
                  <a:pt x="4975471" y="142174"/>
                </a:moveTo>
                <a:cubicBezTo>
                  <a:pt x="4865962" y="142174"/>
                  <a:pt x="4805261" y="222959"/>
                  <a:pt x="4805261" y="321634"/>
                </a:cubicBezTo>
                <a:cubicBezTo>
                  <a:pt x="4805261" y="420309"/>
                  <a:pt x="4865962" y="501094"/>
                  <a:pt x="4975471" y="501094"/>
                </a:cubicBezTo>
                <a:cubicBezTo>
                  <a:pt x="5084980" y="501094"/>
                  <a:pt x="5145680" y="420309"/>
                  <a:pt x="5145680" y="321634"/>
                </a:cubicBezTo>
                <a:cubicBezTo>
                  <a:pt x="5145680" y="222959"/>
                  <a:pt x="5084980" y="142174"/>
                  <a:pt x="4975471" y="142174"/>
                </a:cubicBezTo>
                <a:moveTo>
                  <a:pt x="5377257" y="142174"/>
                </a:moveTo>
                <a:cubicBezTo>
                  <a:pt x="5325595" y="142174"/>
                  <a:pt x="5297052" y="164301"/>
                  <a:pt x="5280973" y="192547"/>
                </a:cubicBezTo>
                <a:lnTo>
                  <a:pt x="5276787" y="192547"/>
                </a:lnTo>
                <a:lnTo>
                  <a:pt x="5276787" y="149048"/>
                </a:lnTo>
                <a:lnTo>
                  <a:pt x="5194488" y="149048"/>
                </a:lnTo>
                <a:lnTo>
                  <a:pt x="5194488" y="494221"/>
                </a:lnTo>
                <a:lnTo>
                  <a:pt x="5276787" y="494221"/>
                </a:lnTo>
                <a:lnTo>
                  <a:pt x="5276787" y="271261"/>
                </a:lnTo>
                <a:cubicBezTo>
                  <a:pt x="5276787" y="220229"/>
                  <a:pt x="5303331" y="190476"/>
                  <a:pt x="5345860" y="190476"/>
                </a:cubicBezTo>
                <a:cubicBezTo>
                  <a:pt x="5387057" y="190476"/>
                  <a:pt x="5405134" y="217404"/>
                  <a:pt x="5405134" y="258173"/>
                </a:cubicBezTo>
                <a:lnTo>
                  <a:pt x="5405134" y="494221"/>
                </a:lnTo>
                <a:lnTo>
                  <a:pt x="5487432" y="494221"/>
                </a:lnTo>
                <a:lnTo>
                  <a:pt x="5487432" y="257420"/>
                </a:lnTo>
                <a:cubicBezTo>
                  <a:pt x="5487432" y="186333"/>
                  <a:pt x="5449755" y="142174"/>
                  <a:pt x="5377257" y="142174"/>
                </a:cubicBezTo>
                <a:moveTo>
                  <a:pt x="323674" y="11016"/>
                </a:moveTo>
                <a:lnTo>
                  <a:pt x="237190" y="11016"/>
                </a:lnTo>
                <a:lnTo>
                  <a:pt x="237190" y="367864"/>
                </a:lnTo>
                <a:cubicBezTo>
                  <a:pt x="237190" y="425864"/>
                  <a:pt x="214831" y="460325"/>
                  <a:pt x="161837" y="460325"/>
                </a:cubicBezTo>
                <a:cubicBezTo>
                  <a:pt x="109509" y="460325"/>
                  <a:pt x="86484" y="423698"/>
                  <a:pt x="86484" y="360897"/>
                </a:cubicBezTo>
                <a:lnTo>
                  <a:pt x="86484" y="294612"/>
                </a:lnTo>
                <a:lnTo>
                  <a:pt x="0" y="315985"/>
                </a:lnTo>
                <a:lnTo>
                  <a:pt x="0" y="345644"/>
                </a:lnTo>
                <a:cubicBezTo>
                  <a:pt x="0" y="436033"/>
                  <a:pt x="45383" y="505143"/>
                  <a:pt x="161837" y="505143"/>
                </a:cubicBezTo>
                <a:cubicBezTo>
                  <a:pt x="278291" y="505143"/>
                  <a:pt x="323674" y="436127"/>
                  <a:pt x="323674" y="345644"/>
                </a:cubicBezTo>
                <a:lnTo>
                  <a:pt x="323674" y="11016"/>
                </a:lnTo>
                <a:moveTo>
                  <a:pt x="844008" y="11016"/>
                </a:moveTo>
                <a:lnTo>
                  <a:pt x="761710" y="11016"/>
                </a:lnTo>
                <a:lnTo>
                  <a:pt x="761710" y="494221"/>
                </a:lnTo>
                <a:lnTo>
                  <a:pt x="844008" y="494221"/>
                </a:lnTo>
                <a:lnTo>
                  <a:pt x="844008" y="271261"/>
                </a:lnTo>
                <a:cubicBezTo>
                  <a:pt x="844008" y="220229"/>
                  <a:pt x="870553" y="190476"/>
                  <a:pt x="913081" y="190476"/>
                </a:cubicBezTo>
                <a:cubicBezTo>
                  <a:pt x="954278" y="190476"/>
                  <a:pt x="972355" y="217404"/>
                  <a:pt x="972355" y="258173"/>
                </a:cubicBezTo>
                <a:lnTo>
                  <a:pt x="972355" y="494221"/>
                </a:lnTo>
                <a:lnTo>
                  <a:pt x="1054653" y="494221"/>
                </a:lnTo>
                <a:lnTo>
                  <a:pt x="1054653" y="257420"/>
                </a:lnTo>
                <a:cubicBezTo>
                  <a:pt x="1054653" y="186333"/>
                  <a:pt x="1016977" y="142174"/>
                  <a:pt x="944478" y="142174"/>
                </a:cubicBezTo>
                <a:cubicBezTo>
                  <a:pt x="892816" y="142174"/>
                  <a:pt x="864273" y="164301"/>
                  <a:pt x="848194" y="192547"/>
                </a:cubicBezTo>
                <a:lnTo>
                  <a:pt x="844008" y="192547"/>
                </a:lnTo>
                <a:lnTo>
                  <a:pt x="844008" y="11016"/>
                </a:lnTo>
                <a:moveTo>
                  <a:pt x="3352342" y="11016"/>
                </a:moveTo>
                <a:lnTo>
                  <a:pt x="3265857" y="11016"/>
                </a:lnTo>
                <a:lnTo>
                  <a:pt x="3265857" y="367864"/>
                </a:lnTo>
                <a:cubicBezTo>
                  <a:pt x="3265857" y="425864"/>
                  <a:pt x="3243499" y="460325"/>
                  <a:pt x="3190504" y="460325"/>
                </a:cubicBezTo>
                <a:cubicBezTo>
                  <a:pt x="3138176" y="460325"/>
                  <a:pt x="3115152" y="423698"/>
                  <a:pt x="3115152" y="360897"/>
                </a:cubicBezTo>
                <a:lnTo>
                  <a:pt x="3115152" y="294612"/>
                </a:lnTo>
                <a:lnTo>
                  <a:pt x="3028667" y="315985"/>
                </a:lnTo>
                <a:lnTo>
                  <a:pt x="3028667" y="345644"/>
                </a:lnTo>
                <a:cubicBezTo>
                  <a:pt x="3028667" y="436033"/>
                  <a:pt x="3074050" y="505143"/>
                  <a:pt x="3190504" y="505143"/>
                </a:cubicBezTo>
                <a:cubicBezTo>
                  <a:pt x="3306959" y="505143"/>
                  <a:pt x="3352342" y="436127"/>
                  <a:pt x="3352342" y="345644"/>
                </a:cubicBezTo>
                <a:lnTo>
                  <a:pt x="3352342" y="11016"/>
                </a:lnTo>
                <a:moveTo>
                  <a:pt x="3872675" y="11016"/>
                </a:moveTo>
                <a:lnTo>
                  <a:pt x="3790377" y="11016"/>
                </a:lnTo>
                <a:lnTo>
                  <a:pt x="3790377" y="494221"/>
                </a:lnTo>
                <a:lnTo>
                  <a:pt x="3872675" y="494221"/>
                </a:lnTo>
                <a:lnTo>
                  <a:pt x="3872675" y="271261"/>
                </a:lnTo>
                <a:cubicBezTo>
                  <a:pt x="3872675" y="220229"/>
                  <a:pt x="3899220" y="190476"/>
                  <a:pt x="3941749" y="190476"/>
                </a:cubicBezTo>
                <a:cubicBezTo>
                  <a:pt x="3982945" y="190476"/>
                  <a:pt x="4001022" y="217404"/>
                  <a:pt x="4001022" y="258173"/>
                </a:cubicBezTo>
                <a:lnTo>
                  <a:pt x="4001022" y="494221"/>
                </a:lnTo>
                <a:lnTo>
                  <a:pt x="4083320" y="494221"/>
                </a:lnTo>
                <a:lnTo>
                  <a:pt x="4083320" y="257420"/>
                </a:lnTo>
                <a:cubicBezTo>
                  <a:pt x="4083320" y="186333"/>
                  <a:pt x="4045644" y="142174"/>
                  <a:pt x="3973146" y="142174"/>
                </a:cubicBezTo>
                <a:cubicBezTo>
                  <a:pt x="3921483" y="142174"/>
                  <a:pt x="3892941" y="164301"/>
                  <a:pt x="3876861" y="192547"/>
                </a:cubicBezTo>
                <a:lnTo>
                  <a:pt x="3872675" y="192547"/>
                </a:lnTo>
                <a:lnTo>
                  <a:pt x="3872675" y="11016"/>
                </a:lnTo>
                <a:moveTo>
                  <a:pt x="2730110" y="454864"/>
                </a:moveTo>
                <a:cubicBezTo>
                  <a:pt x="2663130" y="454864"/>
                  <a:pt x="2622029" y="401007"/>
                  <a:pt x="2622029" y="343761"/>
                </a:cubicBezTo>
                <a:cubicBezTo>
                  <a:pt x="2622029" y="307887"/>
                  <a:pt x="2638108" y="274745"/>
                  <a:pt x="2664557" y="256102"/>
                </a:cubicBezTo>
                <a:lnTo>
                  <a:pt x="2822208" y="426617"/>
                </a:lnTo>
                <a:cubicBezTo>
                  <a:pt x="2792904" y="443848"/>
                  <a:pt x="2760080" y="454864"/>
                  <a:pt x="2730110" y="454864"/>
                </a:cubicBezTo>
                <a:moveTo>
                  <a:pt x="2883575" y="369936"/>
                </a:moveTo>
                <a:lnTo>
                  <a:pt x="2746856" y="220794"/>
                </a:lnTo>
                <a:cubicBezTo>
                  <a:pt x="2771307" y="211096"/>
                  <a:pt x="2794998" y="207706"/>
                  <a:pt x="2814502" y="207706"/>
                </a:cubicBezTo>
                <a:cubicBezTo>
                  <a:pt x="2871016" y="207706"/>
                  <a:pt x="2905838" y="240190"/>
                  <a:pt x="2905838" y="296118"/>
                </a:cubicBezTo>
                <a:cubicBezTo>
                  <a:pt x="2905934" y="320975"/>
                  <a:pt x="2898893" y="346491"/>
                  <a:pt x="2883575" y="369936"/>
                </a:cubicBezTo>
                <a:moveTo>
                  <a:pt x="2728017" y="200833"/>
                </a:moveTo>
                <a:lnTo>
                  <a:pt x="2698047" y="167690"/>
                </a:lnTo>
                <a:cubicBezTo>
                  <a:pt x="2671503" y="138691"/>
                  <a:pt x="2663891" y="120707"/>
                  <a:pt x="2663891" y="99334"/>
                </a:cubicBezTo>
                <a:cubicBezTo>
                  <a:pt x="2663891" y="59318"/>
                  <a:pt x="2689675" y="36532"/>
                  <a:pt x="2730110" y="36532"/>
                </a:cubicBezTo>
                <a:cubicBezTo>
                  <a:pt x="2771307" y="36532"/>
                  <a:pt x="2795664" y="59977"/>
                  <a:pt x="2795664" y="102817"/>
                </a:cubicBezTo>
                <a:cubicBezTo>
                  <a:pt x="2795664" y="142174"/>
                  <a:pt x="2776159" y="179460"/>
                  <a:pt x="2728017" y="200833"/>
                </a:cubicBezTo>
                <a:moveTo>
                  <a:pt x="2732204" y="0"/>
                </a:moveTo>
                <a:cubicBezTo>
                  <a:pt x="2635920" y="0"/>
                  <a:pt x="2588539" y="53198"/>
                  <a:pt x="2588539" y="119389"/>
                </a:cubicBezTo>
                <a:cubicBezTo>
                  <a:pt x="2588539" y="155262"/>
                  <a:pt x="2603857" y="191229"/>
                  <a:pt x="2644387" y="234635"/>
                </a:cubicBezTo>
                <a:lnTo>
                  <a:pt x="2645053" y="236047"/>
                </a:lnTo>
                <a:cubicBezTo>
                  <a:pt x="2576741" y="268531"/>
                  <a:pt x="2545344" y="320975"/>
                  <a:pt x="2545344" y="374832"/>
                </a:cubicBezTo>
                <a:cubicBezTo>
                  <a:pt x="2545344" y="445919"/>
                  <a:pt x="2600432" y="505331"/>
                  <a:pt x="2685584" y="505331"/>
                </a:cubicBezTo>
                <a:cubicBezTo>
                  <a:pt x="2734392" y="505331"/>
                  <a:pt x="2791573" y="485276"/>
                  <a:pt x="2843235" y="449403"/>
                </a:cubicBezTo>
                <a:lnTo>
                  <a:pt x="2885097" y="494315"/>
                </a:lnTo>
                <a:lnTo>
                  <a:pt x="2994606" y="494315"/>
                </a:lnTo>
                <a:lnTo>
                  <a:pt x="2994606" y="490831"/>
                </a:lnTo>
                <a:lnTo>
                  <a:pt x="2905363" y="393474"/>
                </a:lnTo>
                <a:cubicBezTo>
                  <a:pt x="2943039" y="349316"/>
                  <a:pt x="2964637" y="301014"/>
                  <a:pt x="2964637" y="258833"/>
                </a:cubicBezTo>
                <a:cubicBezTo>
                  <a:pt x="2964637" y="206388"/>
                  <a:pt x="2929053" y="171174"/>
                  <a:pt x="2873300" y="171174"/>
                </a:cubicBezTo>
                <a:cubicBezTo>
                  <a:pt x="2843996" y="171174"/>
                  <a:pt x="2811172" y="179460"/>
                  <a:pt x="2789574" y="187745"/>
                </a:cubicBezTo>
                <a:lnTo>
                  <a:pt x="2788147" y="185015"/>
                </a:lnTo>
                <a:cubicBezTo>
                  <a:pt x="2841142" y="156674"/>
                  <a:pt x="2863500" y="130499"/>
                  <a:pt x="2863500" y="93873"/>
                </a:cubicBezTo>
                <a:cubicBezTo>
                  <a:pt x="2863310" y="41428"/>
                  <a:pt x="2815929" y="0"/>
                  <a:pt x="2732204" y="0"/>
                </a:cubicBezTo>
              </a:path>
            </a:pathLst>
          </a:custGeom>
          <a:solidFill>
            <a:schemeClr val="bg1"/>
          </a:solidFill>
          <a:ln w="9509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185CBE1-69D7-D27A-B6B7-6CA5528DE057}"/>
              </a:ext>
            </a:extLst>
          </p:cNvPr>
          <p:cNvSpPr/>
          <p:nvPr userDrawn="1"/>
        </p:nvSpPr>
        <p:spPr>
          <a:xfrm>
            <a:off x="7981950" y="0"/>
            <a:ext cx="421005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0022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tags" Target="../tags/tag1.xml"/><Relationship Id="rId1" Type="http://schemas.openxmlformats.org/officeDocument/2006/relationships/theme" Target="../theme/theme1.xml"/><Relationship Id="rId4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tags" Target="../tags/tag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7.bin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375F484-823A-111C-0678-43F167B3D08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34378913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95" imgH="394" progId="TCLayout.ActiveDocument.1">
                  <p:embed/>
                </p:oleObj>
              </mc:Choice>
              <mc:Fallback>
                <p:oleObj name="think-cell Slide" r:id="rId3" imgW="395" imgH="394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375F484-823A-111C-0678-43F167B3D08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D3AC25-83CD-60B4-726C-FF80D1E34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303" y="262267"/>
            <a:ext cx="9649446" cy="468590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6C014F-3AB8-1D05-B6D7-A26746AAF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89384" y="1822451"/>
            <a:ext cx="11610516" cy="394334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DB68EF-BA48-F4BC-BE79-97134696D6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8259" y="5966467"/>
            <a:ext cx="11610516" cy="304122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 sz="800" b="0" i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b="0" i="0">
                <a:effectLst/>
              </a:rPr>
              <a:t>Slide legal disclaimer goes here if required 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b="0" i="0">
                <a:effectLst/>
              </a:rPr>
              <a:t>Slide footer goes here if required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0AF38A-4788-8D76-5A2D-056814C2D2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81942" y="6418490"/>
            <a:ext cx="320674" cy="15346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 sz="9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AEC8D767-5246-2244-A4A3-B8AFB218393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48E6A55-96F2-FABF-BD9F-48E1B7F1B72B}"/>
              </a:ext>
            </a:extLst>
          </p:cNvPr>
          <p:cNvSpPr txBox="1"/>
          <p:nvPr userDrawn="1"/>
        </p:nvSpPr>
        <p:spPr>
          <a:xfrm>
            <a:off x="8124825" y="6422070"/>
            <a:ext cx="3261487" cy="146303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endParaRPr lang="en-US" sz="1100" kern="1200">
              <a:solidFill>
                <a:schemeClr val="accen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Graphic 8">
            <a:extLst>
              <a:ext uri="{FF2B5EF4-FFF2-40B4-BE49-F238E27FC236}">
                <a16:creationId xmlns:a16="http://schemas.microsoft.com/office/drawing/2014/main" id="{71D9F931-ED36-50EC-E2EC-55287206CF4F}"/>
              </a:ext>
            </a:extLst>
          </p:cNvPr>
          <p:cNvSpPr>
            <a:spLocks noChangeAspect="1"/>
          </p:cNvSpPr>
          <p:nvPr userDrawn="1"/>
        </p:nvSpPr>
        <p:spPr>
          <a:xfrm>
            <a:off x="287338" y="6420520"/>
            <a:ext cx="352800" cy="149403"/>
          </a:xfrm>
          <a:custGeom>
            <a:avLst/>
            <a:gdLst>
              <a:gd name="connsiteX0" fmla="*/ 5699846 w 6586631"/>
              <a:gd name="connsiteY0" fmla="*/ 2789294 h 2789293"/>
              <a:gd name="connsiteX1" fmla="*/ 6586632 w 6586631"/>
              <a:gd name="connsiteY1" fmla="*/ 1909153 h 2789293"/>
              <a:gd name="connsiteX2" fmla="*/ 6586632 w 6586631"/>
              <a:gd name="connsiteY2" fmla="*/ 60980 h 2789293"/>
              <a:gd name="connsiteX3" fmla="*/ 6112656 w 6586631"/>
              <a:gd name="connsiteY3" fmla="*/ 60980 h 2789293"/>
              <a:gd name="connsiteX4" fmla="*/ 6112656 w 6586631"/>
              <a:gd name="connsiteY4" fmla="*/ 2031114 h 2789293"/>
              <a:gd name="connsiteX5" fmla="*/ 5699846 w 6586631"/>
              <a:gd name="connsiteY5" fmla="*/ 2541669 h 2789293"/>
              <a:gd name="connsiteX6" fmla="*/ 5287036 w 6586631"/>
              <a:gd name="connsiteY6" fmla="*/ 1992847 h 2789293"/>
              <a:gd name="connsiteX7" fmla="*/ 5287036 w 6586631"/>
              <a:gd name="connsiteY7" fmla="*/ 1627212 h 2789293"/>
              <a:gd name="connsiteX8" fmla="*/ 4813060 w 6586631"/>
              <a:gd name="connsiteY8" fmla="*/ 1745222 h 2789293"/>
              <a:gd name="connsiteX9" fmla="*/ 4813060 w 6586631"/>
              <a:gd name="connsiteY9" fmla="*/ 1909153 h 2789293"/>
              <a:gd name="connsiteX10" fmla="*/ 5699846 w 6586631"/>
              <a:gd name="connsiteY10" fmla="*/ 2789294 h 2789293"/>
              <a:gd name="connsiteX11" fmla="*/ 3177175 w 6586631"/>
              <a:gd name="connsiteY11" fmla="*/ 2511056 h 2789293"/>
              <a:gd name="connsiteX12" fmla="*/ 2584828 w 6586631"/>
              <a:gd name="connsiteY12" fmla="*/ 1897549 h 2789293"/>
              <a:gd name="connsiteX13" fmla="*/ 2817854 w 6586631"/>
              <a:gd name="connsiteY13" fmla="*/ 1413657 h 2789293"/>
              <a:gd name="connsiteX14" fmla="*/ 3681610 w 6586631"/>
              <a:gd name="connsiteY14" fmla="*/ 2354778 h 2789293"/>
              <a:gd name="connsiteX15" fmla="*/ 3177175 w 6586631"/>
              <a:gd name="connsiteY15" fmla="*/ 2511056 h 2789293"/>
              <a:gd name="connsiteX16" fmla="*/ 3639512 w 6586631"/>
              <a:gd name="connsiteY16" fmla="*/ 1147022 h 2789293"/>
              <a:gd name="connsiteX17" fmla="*/ 4140232 w 6586631"/>
              <a:gd name="connsiteY17" fmla="*/ 1634865 h 2789293"/>
              <a:gd name="connsiteX18" fmla="*/ 4017900 w 6586631"/>
              <a:gd name="connsiteY18" fmla="*/ 2042717 h 2789293"/>
              <a:gd name="connsiteX19" fmla="*/ 3268800 w 6586631"/>
              <a:gd name="connsiteY19" fmla="*/ 1219359 h 2789293"/>
              <a:gd name="connsiteX20" fmla="*/ 3639512 w 6586631"/>
              <a:gd name="connsiteY20" fmla="*/ 1147022 h 2789293"/>
              <a:gd name="connsiteX21" fmla="*/ 3177175 w 6586631"/>
              <a:gd name="connsiteY21" fmla="*/ 201951 h 2789293"/>
              <a:gd name="connsiteX22" fmla="*/ 3536495 w 6586631"/>
              <a:gd name="connsiteY22" fmla="*/ 567833 h 2789293"/>
              <a:gd name="connsiteX23" fmla="*/ 3165783 w 6586631"/>
              <a:gd name="connsiteY23" fmla="*/ 1109002 h 2789293"/>
              <a:gd name="connsiteX24" fmla="*/ 3001353 w 6586631"/>
              <a:gd name="connsiteY24" fmla="*/ 926061 h 2789293"/>
              <a:gd name="connsiteX25" fmla="*/ 2814140 w 6586631"/>
              <a:gd name="connsiteY25" fmla="*/ 548823 h 2789293"/>
              <a:gd name="connsiteX26" fmla="*/ 3177175 w 6586631"/>
              <a:gd name="connsiteY26" fmla="*/ 201951 h 2789293"/>
              <a:gd name="connsiteX27" fmla="*/ 4136518 w 6586631"/>
              <a:gd name="connsiteY27" fmla="*/ 2172084 h 2789293"/>
              <a:gd name="connsiteX28" fmla="*/ 4461417 w 6586631"/>
              <a:gd name="connsiteY28" fmla="*/ 1428964 h 2789293"/>
              <a:gd name="connsiteX29" fmla="*/ 3960696 w 6586631"/>
              <a:gd name="connsiteY29" fmla="*/ 945071 h 2789293"/>
              <a:gd name="connsiteX30" fmla="*/ 3502073 w 6586631"/>
              <a:gd name="connsiteY30" fmla="*/ 1036418 h 2789293"/>
              <a:gd name="connsiteX31" fmla="*/ 3494397 w 6586631"/>
              <a:gd name="connsiteY31" fmla="*/ 1021112 h 2789293"/>
              <a:gd name="connsiteX32" fmla="*/ 3907206 w 6586631"/>
              <a:gd name="connsiteY32" fmla="*/ 518209 h 2789293"/>
              <a:gd name="connsiteX33" fmla="*/ 3188566 w 6586631"/>
              <a:gd name="connsiteY33" fmla="*/ 0 h 2789293"/>
              <a:gd name="connsiteX34" fmla="*/ 2401082 w 6586631"/>
              <a:gd name="connsiteY34" fmla="*/ 659180 h 2789293"/>
              <a:gd name="connsiteX35" fmla="*/ 2706913 w 6586631"/>
              <a:gd name="connsiteY35" fmla="*/ 1295646 h 2789293"/>
              <a:gd name="connsiteX36" fmla="*/ 2710628 w 6586631"/>
              <a:gd name="connsiteY36" fmla="*/ 1303300 h 2789293"/>
              <a:gd name="connsiteX37" fmla="*/ 2164094 w 6586631"/>
              <a:gd name="connsiteY37" fmla="*/ 2069134 h 2789293"/>
              <a:gd name="connsiteX38" fmla="*/ 2932262 w 6586631"/>
              <a:gd name="connsiteY38" fmla="*/ 2789294 h 2789293"/>
              <a:gd name="connsiteX39" fmla="*/ 3796018 w 6586631"/>
              <a:gd name="connsiteY39" fmla="*/ 2480689 h 2789293"/>
              <a:gd name="connsiteX40" fmla="*/ 4025329 w 6586631"/>
              <a:gd name="connsiteY40" fmla="*/ 2728314 h 2789293"/>
              <a:gd name="connsiteX41" fmla="*/ 4625352 w 6586631"/>
              <a:gd name="connsiteY41" fmla="*/ 2728314 h 2789293"/>
              <a:gd name="connsiteX42" fmla="*/ 4625352 w 6586631"/>
              <a:gd name="connsiteY42" fmla="*/ 2709303 h 2789293"/>
              <a:gd name="connsiteX43" fmla="*/ 4136518 w 6586631"/>
              <a:gd name="connsiteY43" fmla="*/ 2172084 h 2789293"/>
              <a:gd name="connsiteX44" fmla="*/ 886786 w 6586631"/>
              <a:gd name="connsiteY44" fmla="*/ 2789294 h 2789293"/>
              <a:gd name="connsiteX45" fmla="*/ 1773572 w 6586631"/>
              <a:gd name="connsiteY45" fmla="*/ 1909153 h 2789293"/>
              <a:gd name="connsiteX46" fmla="*/ 1773572 w 6586631"/>
              <a:gd name="connsiteY46" fmla="*/ 60980 h 2789293"/>
              <a:gd name="connsiteX47" fmla="*/ 1299596 w 6586631"/>
              <a:gd name="connsiteY47" fmla="*/ 60980 h 2789293"/>
              <a:gd name="connsiteX48" fmla="*/ 1299596 w 6586631"/>
              <a:gd name="connsiteY48" fmla="*/ 2031114 h 2789293"/>
              <a:gd name="connsiteX49" fmla="*/ 886786 w 6586631"/>
              <a:gd name="connsiteY49" fmla="*/ 2541669 h 2789293"/>
              <a:gd name="connsiteX50" fmla="*/ 473976 w 6586631"/>
              <a:gd name="connsiteY50" fmla="*/ 1992847 h 2789293"/>
              <a:gd name="connsiteX51" fmla="*/ 473976 w 6586631"/>
              <a:gd name="connsiteY51" fmla="*/ 1627212 h 2789293"/>
              <a:gd name="connsiteX52" fmla="*/ 0 w 6586631"/>
              <a:gd name="connsiteY52" fmla="*/ 1745222 h 2789293"/>
              <a:gd name="connsiteX53" fmla="*/ 0 w 6586631"/>
              <a:gd name="connsiteY53" fmla="*/ 1909153 h 2789293"/>
              <a:gd name="connsiteX54" fmla="*/ 886786 w 6586631"/>
              <a:gd name="connsiteY54" fmla="*/ 2789294 h 27892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6586631" h="2789293">
                <a:moveTo>
                  <a:pt x="5699846" y="2789294"/>
                </a:moveTo>
                <a:cubicBezTo>
                  <a:pt x="6338253" y="2789294"/>
                  <a:pt x="6586632" y="2408105"/>
                  <a:pt x="6586632" y="1909153"/>
                </a:cubicBezTo>
                <a:lnTo>
                  <a:pt x="6586632" y="60980"/>
                </a:lnTo>
                <a:lnTo>
                  <a:pt x="6112656" y="60980"/>
                </a:lnTo>
                <a:lnTo>
                  <a:pt x="6112656" y="2031114"/>
                </a:lnTo>
                <a:cubicBezTo>
                  <a:pt x="6112656" y="2351075"/>
                  <a:pt x="5990324" y="2541669"/>
                  <a:pt x="5699846" y="2541669"/>
                </a:cubicBezTo>
                <a:cubicBezTo>
                  <a:pt x="5413083" y="2541669"/>
                  <a:pt x="5287036" y="2339718"/>
                  <a:pt x="5287036" y="1992847"/>
                </a:cubicBezTo>
                <a:lnTo>
                  <a:pt x="5287036" y="1627212"/>
                </a:lnTo>
                <a:lnTo>
                  <a:pt x="4813060" y="1745222"/>
                </a:lnTo>
                <a:lnTo>
                  <a:pt x="4813060" y="1909153"/>
                </a:lnTo>
                <a:cubicBezTo>
                  <a:pt x="4813060" y="2408352"/>
                  <a:pt x="5061440" y="2789294"/>
                  <a:pt x="5699846" y="2789294"/>
                </a:cubicBezTo>
                <a:moveTo>
                  <a:pt x="3177175" y="2511056"/>
                </a:moveTo>
                <a:cubicBezTo>
                  <a:pt x="2810177" y="2511056"/>
                  <a:pt x="2584828" y="2213808"/>
                  <a:pt x="2584828" y="1897549"/>
                </a:cubicBezTo>
                <a:cubicBezTo>
                  <a:pt x="2584828" y="1699302"/>
                  <a:pt x="2672739" y="1516361"/>
                  <a:pt x="2817854" y="1413657"/>
                </a:cubicBezTo>
                <a:lnTo>
                  <a:pt x="3681610" y="2354778"/>
                </a:lnTo>
                <a:cubicBezTo>
                  <a:pt x="3521141" y="2450075"/>
                  <a:pt x="3341358" y="2511056"/>
                  <a:pt x="3177175" y="2511056"/>
                </a:cubicBezTo>
                <a:moveTo>
                  <a:pt x="3639512" y="1147022"/>
                </a:moveTo>
                <a:cubicBezTo>
                  <a:pt x="3949057" y="1147022"/>
                  <a:pt x="4140232" y="1326013"/>
                  <a:pt x="4140232" y="1634865"/>
                </a:cubicBezTo>
                <a:cubicBezTo>
                  <a:pt x="4140232" y="1772132"/>
                  <a:pt x="4102096" y="1913103"/>
                  <a:pt x="4017900" y="2042717"/>
                </a:cubicBezTo>
                <a:lnTo>
                  <a:pt x="3268800" y="1219359"/>
                </a:lnTo>
                <a:cubicBezTo>
                  <a:pt x="3402524" y="1166032"/>
                  <a:pt x="3532533" y="1147022"/>
                  <a:pt x="3639512" y="1147022"/>
                </a:cubicBezTo>
                <a:moveTo>
                  <a:pt x="3177175" y="201951"/>
                </a:moveTo>
                <a:cubicBezTo>
                  <a:pt x="3402771" y="201951"/>
                  <a:pt x="3536495" y="331565"/>
                  <a:pt x="3536495" y="567833"/>
                </a:cubicBezTo>
                <a:cubicBezTo>
                  <a:pt x="3536495" y="785091"/>
                  <a:pt x="3429516" y="990745"/>
                  <a:pt x="3165783" y="1109002"/>
                </a:cubicBezTo>
                <a:lnTo>
                  <a:pt x="3001353" y="926061"/>
                </a:lnTo>
                <a:cubicBezTo>
                  <a:pt x="2855990" y="766081"/>
                  <a:pt x="2814140" y="666833"/>
                  <a:pt x="2814140" y="548823"/>
                </a:cubicBezTo>
                <a:cubicBezTo>
                  <a:pt x="2813892" y="327615"/>
                  <a:pt x="2955292" y="201951"/>
                  <a:pt x="3177175" y="201951"/>
                </a:cubicBezTo>
                <a:moveTo>
                  <a:pt x="4136518" y="2172084"/>
                </a:moveTo>
                <a:cubicBezTo>
                  <a:pt x="4343047" y="1928163"/>
                  <a:pt x="4461417" y="1661528"/>
                  <a:pt x="4461417" y="1428964"/>
                </a:cubicBezTo>
                <a:cubicBezTo>
                  <a:pt x="4461417" y="1139369"/>
                  <a:pt x="4266527" y="945071"/>
                  <a:pt x="3960696" y="945071"/>
                </a:cubicBezTo>
                <a:cubicBezTo>
                  <a:pt x="3800228" y="945071"/>
                  <a:pt x="3620443" y="990745"/>
                  <a:pt x="3502073" y="1036418"/>
                </a:cubicBezTo>
                <a:lnTo>
                  <a:pt x="3494397" y="1021112"/>
                </a:lnTo>
                <a:cubicBezTo>
                  <a:pt x="3784874" y="864834"/>
                  <a:pt x="3907206" y="720160"/>
                  <a:pt x="3907206" y="518209"/>
                </a:cubicBezTo>
                <a:cubicBezTo>
                  <a:pt x="3907206" y="228614"/>
                  <a:pt x="3647188" y="0"/>
                  <a:pt x="3188566" y="0"/>
                </a:cubicBezTo>
                <a:cubicBezTo>
                  <a:pt x="2661100" y="0"/>
                  <a:pt x="2401082" y="293545"/>
                  <a:pt x="2401082" y="659180"/>
                </a:cubicBezTo>
                <a:cubicBezTo>
                  <a:pt x="2401082" y="857428"/>
                  <a:pt x="2485278" y="1055429"/>
                  <a:pt x="2706913" y="1295646"/>
                </a:cubicBezTo>
                <a:lnTo>
                  <a:pt x="2710628" y="1303300"/>
                </a:lnTo>
                <a:cubicBezTo>
                  <a:pt x="2336201" y="1482291"/>
                  <a:pt x="2164094" y="1771886"/>
                  <a:pt x="2164094" y="2069134"/>
                </a:cubicBezTo>
                <a:cubicBezTo>
                  <a:pt x="2164094" y="2461679"/>
                  <a:pt x="2465963" y="2789294"/>
                  <a:pt x="2932262" y="2789294"/>
                </a:cubicBezTo>
                <a:cubicBezTo>
                  <a:pt x="3199710" y="2789294"/>
                  <a:pt x="3513217" y="2678690"/>
                  <a:pt x="3796018" y="2480689"/>
                </a:cubicBezTo>
                <a:lnTo>
                  <a:pt x="4025329" y="2728314"/>
                </a:lnTo>
                <a:lnTo>
                  <a:pt x="4625352" y="2728314"/>
                </a:lnTo>
                <a:lnTo>
                  <a:pt x="4625352" y="2709303"/>
                </a:lnTo>
                <a:lnTo>
                  <a:pt x="4136518" y="2172084"/>
                </a:lnTo>
                <a:close/>
                <a:moveTo>
                  <a:pt x="886786" y="2789294"/>
                </a:moveTo>
                <a:cubicBezTo>
                  <a:pt x="1525192" y="2789294"/>
                  <a:pt x="1773572" y="2408105"/>
                  <a:pt x="1773572" y="1909153"/>
                </a:cubicBezTo>
                <a:lnTo>
                  <a:pt x="1773572" y="60980"/>
                </a:lnTo>
                <a:lnTo>
                  <a:pt x="1299596" y="60980"/>
                </a:lnTo>
                <a:lnTo>
                  <a:pt x="1299596" y="2031114"/>
                </a:lnTo>
                <a:cubicBezTo>
                  <a:pt x="1299596" y="2351075"/>
                  <a:pt x="1177263" y="2541669"/>
                  <a:pt x="886786" y="2541669"/>
                </a:cubicBezTo>
                <a:cubicBezTo>
                  <a:pt x="600023" y="2541669"/>
                  <a:pt x="473976" y="2339718"/>
                  <a:pt x="473976" y="1992847"/>
                </a:cubicBezTo>
                <a:lnTo>
                  <a:pt x="473976" y="1627212"/>
                </a:lnTo>
                <a:lnTo>
                  <a:pt x="0" y="1745222"/>
                </a:lnTo>
                <a:lnTo>
                  <a:pt x="0" y="1909153"/>
                </a:lnTo>
                <a:cubicBezTo>
                  <a:pt x="0" y="2408352"/>
                  <a:pt x="248379" y="2789294"/>
                  <a:pt x="886786" y="2789294"/>
                </a:cubicBezTo>
              </a:path>
            </a:pathLst>
          </a:custGeom>
          <a:solidFill>
            <a:schemeClr val="accent1"/>
          </a:solidFill>
          <a:ln w="24751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2A17F1A-9870-A9F0-96F0-E463405E6479}"/>
              </a:ext>
            </a:extLst>
          </p:cNvPr>
          <p:cNvSpPr/>
          <p:nvPr userDrawn="1"/>
        </p:nvSpPr>
        <p:spPr>
          <a:xfrm>
            <a:off x="9403993" y="6416563"/>
            <a:ext cx="2271251" cy="1573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Johnson Display"/>
                <a:ea typeface="+mn-ea"/>
                <a:cs typeface="+mn-cs"/>
              </a:rPr>
              <a:t>E&amp;PS FMS-OE Program  </a:t>
            </a:r>
            <a:r>
              <a:rPr kumimoji="0" lang="en-US" sz="1200" b="0" i="0" u="none" strike="noStrike" kern="1200" cap="none" spc="0" normalizeH="0" baseline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Johnson Display"/>
                <a:ea typeface="+mn-ea"/>
                <a:cs typeface="+mn-cs"/>
              </a:rPr>
              <a:t>|</a:t>
            </a:r>
            <a:endParaRPr kumimoji="0" lang="en-US" sz="1200" b="1" i="0" u="none" strike="noStrike" kern="1200" cap="none" spc="0" normalizeH="0" baseline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Johnson Display"/>
              <a:ea typeface="+mn-ea"/>
              <a:cs typeface="+mn-cs"/>
            </a:endParaRP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F80D063-E4DD-7203-B47C-3BEA5970F960}"/>
              </a:ext>
            </a:extLst>
          </p:cNvPr>
          <p:cNvSpPr txBox="1">
            <a:spLocks/>
          </p:cNvSpPr>
          <p:nvPr userDrawn="1"/>
        </p:nvSpPr>
        <p:spPr>
          <a:xfrm>
            <a:off x="817243" y="6418490"/>
            <a:ext cx="4754563" cy="153463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 sz="1600" b="0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Johnson Display"/>
                <a:ea typeface="+mn-ea"/>
                <a:cs typeface="+mn-cs"/>
              </a:rPr>
              <a:t>Engineering &amp; Property Services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Johnson Text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46AB92-8FEC-620A-3CBF-C68AE4BE3FA8}"/>
              </a:ext>
            </a:extLst>
          </p:cNvPr>
          <p:cNvSpPr txBox="1"/>
          <p:nvPr userDrawn="1"/>
        </p:nvSpPr>
        <p:spPr>
          <a:xfrm>
            <a:off x="10276114" y="104503"/>
            <a:ext cx="1652361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GB" sz="1800" b="1" kern="120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DRAFT</a:t>
            </a:r>
          </a:p>
        </p:txBody>
      </p:sp>
    </p:spTree>
    <p:extLst>
      <p:ext uri="{BB962C8B-B14F-4D97-AF65-F5344CB8AC3E}">
        <p14:creationId xmlns:p14="http://schemas.microsoft.com/office/powerpoint/2010/main" val="3048768881"/>
      </p:ext>
    </p:extLst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defTabSz="914400" rtl="0" eaLnBrk="1" latinLnBrk="0" hangingPunct="1">
        <a:lnSpc>
          <a:spcPct val="85000"/>
        </a:lnSpc>
        <a:spcBef>
          <a:spcPts val="600"/>
        </a:spcBef>
        <a:spcAft>
          <a:spcPts val="600"/>
        </a:spcAft>
        <a:buNone/>
        <a:defRPr sz="3500" b="0" i="0" kern="1200" spc="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tabLst/>
        <a:defRPr sz="1800" b="0" i="0" kern="1200">
          <a:solidFill>
            <a:schemeClr val="tx1"/>
          </a:solidFill>
          <a:latin typeface="+mn-lt"/>
          <a:ea typeface="+mn-ea"/>
          <a:cs typeface="+mn-cs"/>
        </a:defRPr>
      </a:lvl1pPr>
      <a:lvl2pPr marL="285750" indent="-285750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tabLst/>
        <a:defRPr sz="1800" b="0" i="0" kern="1200">
          <a:solidFill>
            <a:schemeClr val="tx1"/>
          </a:solidFill>
          <a:latin typeface="+mn-lt"/>
          <a:ea typeface="+mn-ea"/>
          <a:cs typeface="+mn-cs"/>
        </a:defRPr>
      </a:lvl2pPr>
      <a:lvl3pPr marL="571500" indent="-285750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tabLst/>
        <a:defRPr sz="1600" b="0" i="0" kern="1200">
          <a:solidFill>
            <a:schemeClr val="tx1"/>
          </a:solidFill>
          <a:latin typeface="+mn-lt"/>
          <a:ea typeface="+mn-ea"/>
          <a:cs typeface="+mn-cs"/>
        </a:defRPr>
      </a:lvl3pPr>
      <a:lvl4pPr marL="856800" indent="-285750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tabLst/>
        <a:defRPr sz="1600" b="0" i="0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1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tabLst/>
        <a:defRPr sz="800" b="0" i="0" kern="1200">
          <a:solidFill>
            <a:schemeClr val="tx1"/>
          </a:solidFill>
          <a:latin typeface="+mn-lt"/>
          <a:ea typeface="+mn-ea"/>
          <a:cs typeface="+mn-cs"/>
        </a:defRPr>
      </a:lvl5pPr>
      <a:lvl6pPr marL="0" indent="0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defRPr lang="en-GB" sz="1800" b="0" i="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defRPr lang="en-GB" sz="1800" b="0" i="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defRPr lang="en-GB" sz="1800" b="0" i="0" kern="1200" dirty="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defRPr sz="1800" b="0" i="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78">
          <p15:clr>
            <a:srgbClr val="FDE53C"/>
          </p15:clr>
        </p15:guide>
        <p15:guide id="2" pos="181">
          <p15:clr>
            <a:srgbClr val="FDE53C"/>
          </p15:clr>
        </p15:guide>
        <p15:guide id="3" pos="708">
          <p15:clr>
            <a:srgbClr val="FDE53C"/>
          </p15:clr>
        </p15:guide>
        <p15:guide id="4" pos="798">
          <p15:clr>
            <a:srgbClr val="FDE53C"/>
          </p15:clr>
        </p15:guide>
        <p15:guide id="5" pos="1325">
          <p15:clr>
            <a:srgbClr val="FDE53C"/>
          </p15:clr>
        </p15:guide>
        <p15:guide id="6" pos="1416">
          <p15:clr>
            <a:srgbClr val="FDE53C"/>
          </p15:clr>
        </p15:guide>
        <p15:guide id="7" pos="1942">
          <p15:clr>
            <a:srgbClr val="FDE53C"/>
          </p15:clr>
        </p15:guide>
        <p15:guide id="8" pos="2032">
          <p15:clr>
            <a:srgbClr val="FDE53C"/>
          </p15:clr>
        </p15:guide>
        <p15:guide id="9" pos="2559">
          <p15:clr>
            <a:srgbClr val="FDE53C"/>
          </p15:clr>
        </p15:guide>
        <p15:guide id="10" pos="2650">
          <p15:clr>
            <a:srgbClr val="FDE53C"/>
          </p15:clr>
        </p15:guide>
        <p15:guide id="11" pos="3176">
          <p15:clr>
            <a:srgbClr val="FDE53C"/>
          </p15:clr>
        </p15:guide>
        <p15:guide id="12" pos="3264">
          <p15:clr>
            <a:srgbClr val="FDE53C"/>
          </p15:clr>
        </p15:guide>
        <p15:guide id="13" pos="3793">
          <p15:clr>
            <a:srgbClr val="FDE53C"/>
          </p15:clr>
        </p15:guide>
        <p15:guide id="14" pos="3884">
          <p15:clr>
            <a:srgbClr val="FDE53C"/>
          </p15:clr>
        </p15:guide>
        <p15:guide id="15" pos="4411">
          <p15:clr>
            <a:srgbClr val="FDE53C"/>
          </p15:clr>
        </p15:guide>
        <p15:guide id="16" pos="4501">
          <p15:clr>
            <a:srgbClr val="FDE53C"/>
          </p15:clr>
        </p15:guide>
        <p15:guide id="17" pos="5028">
          <p15:clr>
            <a:srgbClr val="FDE53C"/>
          </p15:clr>
        </p15:guide>
        <p15:guide id="18" pos="5118">
          <p15:clr>
            <a:srgbClr val="FDE53C"/>
          </p15:clr>
        </p15:guide>
        <p15:guide id="19" pos="5645">
          <p15:clr>
            <a:srgbClr val="FDE53C"/>
          </p15:clr>
        </p15:guide>
        <p15:guide id="20" pos="5735">
          <p15:clr>
            <a:srgbClr val="FDE53C"/>
          </p15:clr>
        </p15:guide>
        <p15:guide id="21" pos="6262">
          <p15:clr>
            <a:srgbClr val="FDE53C"/>
          </p15:clr>
        </p15:guide>
        <p15:guide id="22" pos="6352">
          <p15:clr>
            <a:srgbClr val="FDE53C"/>
          </p15:clr>
        </p15:guide>
        <p15:guide id="23" pos="6879">
          <p15:clr>
            <a:srgbClr val="FDE53C"/>
          </p15:clr>
        </p15:guide>
        <p15:guide id="24" pos="6970">
          <p15:clr>
            <a:srgbClr val="FDE53C"/>
          </p15:clr>
        </p15:guide>
        <p15:guide id="25" pos="7496">
          <p15:clr>
            <a:srgbClr val="FDE53C"/>
          </p15:clr>
        </p15:guide>
        <p15:guide id="28" orient="horz" pos="1382">
          <p15:clr>
            <a:srgbClr val="FDE53C"/>
          </p15:clr>
        </p15:guide>
        <p15:guide id="29" orient="horz" pos="1473">
          <p15:clr>
            <a:srgbClr val="FDE53C"/>
          </p15:clr>
        </p15:guide>
        <p15:guide id="30" orient="horz" pos="2024">
          <p15:clr>
            <a:srgbClr val="FDE53C"/>
          </p15:clr>
        </p15:guide>
        <p15:guide id="31" orient="horz" pos="2115">
          <p15:clr>
            <a:srgbClr val="FDE53C"/>
          </p15:clr>
        </p15:guide>
        <p15:guide id="32" orient="horz" pos="2666">
          <p15:clr>
            <a:srgbClr val="FDE53C"/>
          </p15:clr>
        </p15:guide>
        <p15:guide id="33" orient="horz" pos="2757">
          <p15:clr>
            <a:srgbClr val="FDE53C"/>
          </p15:clr>
        </p15:guide>
        <p15:guide id="34" orient="horz" pos="3308">
          <p15:clr>
            <a:srgbClr val="FDE53C"/>
          </p15:clr>
        </p15:guide>
        <p15:guide id="35" orient="horz" pos="3398">
          <p15:clr>
            <a:srgbClr val="FDE53C"/>
          </p15:clr>
        </p15:guide>
        <p15:guide id="36" orient="horz" pos="3954">
          <p15:clr>
            <a:srgbClr val="FDE53C"/>
          </p15:clr>
        </p15:guide>
        <p15:guide id="37" orient="horz" pos="4044">
          <p15:clr>
            <a:srgbClr val="FDE53C"/>
          </p15:clr>
        </p15:guide>
        <p15:guide id="38" orient="horz" pos="4131">
          <p15:clr>
            <a:srgbClr val="FDE53C"/>
          </p15:clr>
        </p15:guide>
        <p15:guide id="39" orient="horz" pos="738">
          <p15:clr>
            <a:srgbClr val="FDE53C"/>
          </p15:clr>
        </p15:guide>
        <p15:guide id="40" orient="horz" pos="828">
          <p15:clr>
            <a:srgbClr val="FDE53C"/>
          </p15:clr>
        </p15:guide>
        <p15:guide id="41" orient="horz" pos="1060">
          <p15:clr>
            <a:srgbClr val="FDE53C"/>
          </p15:clr>
        </p15:guide>
        <p15:guide id="42" orient="horz" pos="1148">
          <p15:clr>
            <a:srgbClr val="FDE53C"/>
          </p15:clr>
        </p15:guide>
        <p15:guide id="43" orient="horz" pos="1702">
          <p15:clr>
            <a:srgbClr val="FDE53C"/>
          </p15:clr>
        </p15:guide>
        <p15:guide id="44" orient="horz" pos="1794">
          <p15:clr>
            <a:srgbClr val="FDE53C"/>
          </p15:clr>
        </p15:guide>
        <p15:guide id="45" orient="horz" pos="2346">
          <p15:clr>
            <a:srgbClr val="FDE53C"/>
          </p15:clr>
        </p15:guide>
        <p15:guide id="46" orient="horz" pos="2436">
          <p15:clr>
            <a:srgbClr val="FDE53C"/>
          </p15:clr>
        </p15:guide>
        <p15:guide id="47" orient="horz" pos="2990">
          <p15:clr>
            <a:srgbClr val="FDE53C"/>
          </p15:clr>
        </p15:guide>
        <p15:guide id="48" orient="horz" pos="3080">
          <p15:clr>
            <a:srgbClr val="FDE53C"/>
          </p15:clr>
        </p15:guide>
        <p15:guide id="49" orient="horz" pos="3632">
          <p15:clr>
            <a:srgbClr val="FDE53C"/>
          </p15:clr>
        </p15:guide>
        <p15:guide id="50" orient="horz" pos="3722">
          <p15:clr>
            <a:srgbClr val="FDE53C"/>
          </p15:clr>
        </p15:guide>
        <p15:guide id="51" orient="horz" pos="380">
          <p15:clr>
            <a:srgbClr val="547EBF"/>
          </p15:clr>
        </p15:guide>
        <p15:guide id="52" pos="7172">
          <p15:clr>
            <a:srgbClr val="547EBF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375F484-823A-111C-0678-43F167B3D08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34378913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95" imgH="394" progId="TCLayout.ActiveDocument.1">
                  <p:embed/>
                </p:oleObj>
              </mc:Choice>
              <mc:Fallback>
                <p:oleObj name="think-cell Slide" r:id="rId4" imgW="395" imgH="394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375F484-823A-111C-0678-43F167B3D08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D3AC25-83CD-60B4-726C-FF80D1E34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303" y="262267"/>
            <a:ext cx="9649446" cy="468590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6C014F-3AB8-1D05-B6D7-A26746AAF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89384" y="1822451"/>
            <a:ext cx="11610516" cy="394334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DB68EF-BA48-F4BC-BE79-97134696D6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8259" y="5966467"/>
            <a:ext cx="11610516" cy="304122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 sz="800" b="0" i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b="0" i="0">
                <a:effectLst/>
              </a:rPr>
              <a:t>Slide legal disclaimer goes here if required 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b="0" i="0">
                <a:effectLst/>
              </a:rPr>
              <a:t>Slide footer goes here if required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0AF38A-4788-8D76-5A2D-056814C2D2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81942" y="6418490"/>
            <a:ext cx="320674" cy="15346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 sz="9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AEC8D767-5246-2244-A4A3-B8AFB218393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48E6A55-96F2-FABF-BD9F-48E1B7F1B72B}"/>
              </a:ext>
            </a:extLst>
          </p:cNvPr>
          <p:cNvSpPr txBox="1"/>
          <p:nvPr userDrawn="1"/>
        </p:nvSpPr>
        <p:spPr>
          <a:xfrm>
            <a:off x="8124825" y="6422070"/>
            <a:ext cx="3261487" cy="146303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endParaRPr lang="en-US" sz="1100" kern="1200">
              <a:solidFill>
                <a:schemeClr val="accen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Graphic 8">
            <a:extLst>
              <a:ext uri="{FF2B5EF4-FFF2-40B4-BE49-F238E27FC236}">
                <a16:creationId xmlns:a16="http://schemas.microsoft.com/office/drawing/2014/main" id="{71D9F931-ED36-50EC-E2EC-55287206CF4F}"/>
              </a:ext>
            </a:extLst>
          </p:cNvPr>
          <p:cNvSpPr>
            <a:spLocks noChangeAspect="1"/>
          </p:cNvSpPr>
          <p:nvPr userDrawn="1"/>
        </p:nvSpPr>
        <p:spPr>
          <a:xfrm>
            <a:off x="287338" y="6420520"/>
            <a:ext cx="352800" cy="149403"/>
          </a:xfrm>
          <a:custGeom>
            <a:avLst/>
            <a:gdLst>
              <a:gd name="connsiteX0" fmla="*/ 5699846 w 6586631"/>
              <a:gd name="connsiteY0" fmla="*/ 2789294 h 2789293"/>
              <a:gd name="connsiteX1" fmla="*/ 6586632 w 6586631"/>
              <a:gd name="connsiteY1" fmla="*/ 1909153 h 2789293"/>
              <a:gd name="connsiteX2" fmla="*/ 6586632 w 6586631"/>
              <a:gd name="connsiteY2" fmla="*/ 60980 h 2789293"/>
              <a:gd name="connsiteX3" fmla="*/ 6112656 w 6586631"/>
              <a:gd name="connsiteY3" fmla="*/ 60980 h 2789293"/>
              <a:gd name="connsiteX4" fmla="*/ 6112656 w 6586631"/>
              <a:gd name="connsiteY4" fmla="*/ 2031114 h 2789293"/>
              <a:gd name="connsiteX5" fmla="*/ 5699846 w 6586631"/>
              <a:gd name="connsiteY5" fmla="*/ 2541669 h 2789293"/>
              <a:gd name="connsiteX6" fmla="*/ 5287036 w 6586631"/>
              <a:gd name="connsiteY6" fmla="*/ 1992847 h 2789293"/>
              <a:gd name="connsiteX7" fmla="*/ 5287036 w 6586631"/>
              <a:gd name="connsiteY7" fmla="*/ 1627212 h 2789293"/>
              <a:gd name="connsiteX8" fmla="*/ 4813060 w 6586631"/>
              <a:gd name="connsiteY8" fmla="*/ 1745222 h 2789293"/>
              <a:gd name="connsiteX9" fmla="*/ 4813060 w 6586631"/>
              <a:gd name="connsiteY9" fmla="*/ 1909153 h 2789293"/>
              <a:gd name="connsiteX10" fmla="*/ 5699846 w 6586631"/>
              <a:gd name="connsiteY10" fmla="*/ 2789294 h 2789293"/>
              <a:gd name="connsiteX11" fmla="*/ 3177175 w 6586631"/>
              <a:gd name="connsiteY11" fmla="*/ 2511056 h 2789293"/>
              <a:gd name="connsiteX12" fmla="*/ 2584828 w 6586631"/>
              <a:gd name="connsiteY12" fmla="*/ 1897549 h 2789293"/>
              <a:gd name="connsiteX13" fmla="*/ 2817854 w 6586631"/>
              <a:gd name="connsiteY13" fmla="*/ 1413657 h 2789293"/>
              <a:gd name="connsiteX14" fmla="*/ 3681610 w 6586631"/>
              <a:gd name="connsiteY14" fmla="*/ 2354778 h 2789293"/>
              <a:gd name="connsiteX15" fmla="*/ 3177175 w 6586631"/>
              <a:gd name="connsiteY15" fmla="*/ 2511056 h 2789293"/>
              <a:gd name="connsiteX16" fmla="*/ 3639512 w 6586631"/>
              <a:gd name="connsiteY16" fmla="*/ 1147022 h 2789293"/>
              <a:gd name="connsiteX17" fmla="*/ 4140232 w 6586631"/>
              <a:gd name="connsiteY17" fmla="*/ 1634865 h 2789293"/>
              <a:gd name="connsiteX18" fmla="*/ 4017900 w 6586631"/>
              <a:gd name="connsiteY18" fmla="*/ 2042717 h 2789293"/>
              <a:gd name="connsiteX19" fmla="*/ 3268800 w 6586631"/>
              <a:gd name="connsiteY19" fmla="*/ 1219359 h 2789293"/>
              <a:gd name="connsiteX20" fmla="*/ 3639512 w 6586631"/>
              <a:gd name="connsiteY20" fmla="*/ 1147022 h 2789293"/>
              <a:gd name="connsiteX21" fmla="*/ 3177175 w 6586631"/>
              <a:gd name="connsiteY21" fmla="*/ 201951 h 2789293"/>
              <a:gd name="connsiteX22" fmla="*/ 3536495 w 6586631"/>
              <a:gd name="connsiteY22" fmla="*/ 567833 h 2789293"/>
              <a:gd name="connsiteX23" fmla="*/ 3165783 w 6586631"/>
              <a:gd name="connsiteY23" fmla="*/ 1109002 h 2789293"/>
              <a:gd name="connsiteX24" fmla="*/ 3001353 w 6586631"/>
              <a:gd name="connsiteY24" fmla="*/ 926061 h 2789293"/>
              <a:gd name="connsiteX25" fmla="*/ 2814140 w 6586631"/>
              <a:gd name="connsiteY25" fmla="*/ 548823 h 2789293"/>
              <a:gd name="connsiteX26" fmla="*/ 3177175 w 6586631"/>
              <a:gd name="connsiteY26" fmla="*/ 201951 h 2789293"/>
              <a:gd name="connsiteX27" fmla="*/ 4136518 w 6586631"/>
              <a:gd name="connsiteY27" fmla="*/ 2172084 h 2789293"/>
              <a:gd name="connsiteX28" fmla="*/ 4461417 w 6586631"/>
              <a:gd name="connsiteY28" fmla="*/ 1428964 h 2789293"/>
              <a:gd name="connsiteX29" fmla="*/ 3960696 w 6586631"/>
              <a:gd name="connsiteY29" fmla="*/ 945071 h 2789293"/>
              <a:gd name="connsiteX30" fmla="*/ 3502073 w 6586631"/>
              <a:gd name="connsiteY30" fmla="*/ 1036418 h 2789293"/>
              <a:gd name="connsiteX31" fmla="*/ 3494397 w 6586631"/>
              <a:gd name="connsiteY31" fmla="*/ 1021112 h 2789293"/>
              <a:gd name="connsiteX32" fmla="*/ 3907206 w 6586631"/>
              <a:gd name="connsiteY32" fmla="*/ 518209 h 2789293"/>
              <a:gd name="connsiteX33" fmla="*/ 3188566 w 6586631"/>
              <a:gd name="connsiteY33" fmla="*/ 0 h 2789293"/>
              <a:gd name="connsiteX34" fmla="*/ 2401082 w 6586631"/>
              <a:gd name="connsiteY34" fmla="*/ 659180 h 2789293"/>
              <a:gd name="connsiteX35" fmla="*/ 2706913 w 6586631"/>
              <a:gd name="connsiteY35" fmla="*/ 1295646 h 2789293"/>
              <a:gd name="connsiteX36" fmla="*/ 2710628 w 6586631"/>
              <a:gd name="connsiteY36" fmla="*/ 1303300 h 2789293"/>
              <a:gd name="connsiteX37" fmla="*/ 2164094 w 6586631"/>
              <a:gd name="connsiteY37" fmla="*/ 2069134 h 2789293"/>
              <a:gd name="connsiteX38" fmla="*/ 2932262 w 6586631"/>
              <a:gd name="connsiteY38" fmla="*/ 2789294 h 2789293"/>
              <a:gd name="connsiteX39" fmla="*/ 3796018 w 6586631"/>
              <a:gd name="connsiteY39" fmla="*/ 2480689 h 2789293"/>
              <a:gd name="connsiteX40" fmla="*/ 4025329 w 6586631"/>
              <a:gd name="connsiteY40" fmla="*/ 2728314 h 2789293"/>
              <a:gd name="connsiteX41" fmla="*/ 4625352 w 6586631"/>
              <a:gd name="connsiteY41" fmla="*/ 2728314 h 2789293"/>
              <a:gd name="connsiteX42" fmla="*/ 4625352 w 6586631"/>
              <a:gd name="connsiteY42" fmla="*/ 2709303 h 2789293"/>
              <a:gd name="connsiteX43" fmla="*/ 4136518 w 6586631"/>
              <a:gd name="connsiteY43" fmla="*/ 2172084 h 2789293"/>
              <a:gd name="connsiteX44" fmla="*/ 886786 w 6586631"/>
              <a:gd name="connsiteY44" fmla="*/ 2789294 h 2789293"/>
              <a:gd name="connsiteX45" fmla="*/ 1773572 w 6586631"/>
              <a:gd name="connsiteY45" fmla="*/ 1909153 h 2789293"/>
              <a:gd name="connsiteX46" fmla="*/ 1773572 w 6586631"/>
              <a:gd name="connsiteY46" fmla="*/ 60980 h 2789293"/>
              <a:gd name="connsiteX47" fmla="*/ 1299596 w 6586631"/>
              <a:gd name="connsiteY47" fmla="*/ 60980 h 2789293"/>
              <a:gd name="connsiteX48" fmla="*/ 1299596 w 6586631"/>
              <a:gd name="connsiteY48" fmla="*/ 2031114 h 2789293"/>
              <a:gd name="connsiteX49" fmla="*/ 886786 w 6586631"/>
              <a:gd name="connsiteY49" fmla="*/ 2541669 h 2789293"/>
              <a:gd name="connsiteX50" fmla="*/ 473976 w 6586631"/>
              <a:gd name="connsiteY50" fmla="*/ 1992847 h 2789293"/>
              <a:gd name="connsiteX51" fmla="*/ 473976 w 6586631"/>
              <a:gd name="connsiteY51" fmla="*/ 1627212 h 2789293"/>
              <a:gd name="connsiteX52" fmla="*/ 0 w 6586631"/>
              <a:gd name="connsiteY52" fmla="*/ 1745222 h 2789293"/>
              <a:gd name="connsiteX53" fmla="*/ 0 w 6586631"/>
              <a:gd name="connsiteY53" fmla="*/ 1909153 h 2789293"/>
              <a:gd name="connsiteX54" fmla="*/ 886786 w 6586631"/>
              <a:gd name="connsiteY54" fmla="*/ 2789294 h 27892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6586631" h="2789293">
                <a:moveTo>
                  <a:pt x="5699846" y="2789294"/>
                </a:moveTo>
                <a:cubicBezTo>
                  <a:pt x="6338253" y="2789294"/>
                  <a:pt x="6586632" y="2408105"/>
                  <a:pt x="6586632" y="1909153"/>
                </a:cubicBezTo>
                <a:lnTo>
                  <a:pt x="6586632" y="60980"/>
                </a:lnTo>
                <a:lnTo>
                  <a:pt x="6112656" y="60980"/>
                </a:lnTo>
                <a:lnTo>
                  <a:pt x="6112656" y="2031114"/>
                </a:lnTo>
                <a:cubicBezTo>
                  <a:pt x="6112656" y="2351075"/>
                  <a:pt x="5990324" y="2541669"/>
                  <a:pt x="5699846" y="2541669"/>
                </a:cubicBezTo>
                <a:cubicBezTo>
                  <a:pt x="5413083" y="2541669"/>
                  <a:pt x="5287036" y="2339718"/>
                  <a:pt x="5287036" y="1992847"/>
                </a:cubicBezTo>
                <a:lnTo>
                  <a:pt x="5287036" y="1627212"/>
                </a:lnTo>
                <a:lnTo>
                  <a:pt x="4813060" y="1745222"/>
                </a:lnTo>
                <a:lnTo>
                  <a:pt x="4813060" y="1909153"/>
                </a:lnTo>
                <a:cubicBezTo>
                  <a:pt x="4813060" y="2408352"/>
                  <a:pt x="5061440" y="2789294"/>
                  <a:pt x="5699846" y="2789294"/>
                </a:cubicBezTo>
                <a:moveTo>
                  <a:pt x="3177175" y="2511056"/>
                </a:moveTo>
                <a:cubicBezTo>
                  <a:pt x="2810177" y="2511056"/>
                  <a:pt x="2584828" y="2213808"/>
                  <a:pt x="2584828" y="1897549"/>
                </a:cubicBezTo>
                <a:cubicBezTo>
                  <a:pt x="2584828" y="1699302"/>
                  <a:pt x="2672739" y="1516361"/>
                  <a:pt x="2817854" y="1413657"/>
                </a:cubicBezTo>
                <a:lnTo>
                  <a:pt x="3681610" y="2354778"/>
                </a:lnTo>
                <a:cubicBezTo>
                  <a:pt x="3521141" y="2450075"/>
                  <a:pt x="3341358" y="2511056"/>
                  <a:pt x="3177175" y="2511056"/>
                </a:cubicBezTo>
                <a:moveTo>
                  <a:pt x="3639512" y="1147022"/>
                </a:moveTo>
                <a:cubicBezTo>
                  <a:pt x="3949057" y="1147022"/>
                  <a:pt x="4140232" y="1326013"/>
                  <a:pt x="4140232" y="1634865"/>
                </a:cubicBezTo>
                <a:cubicBezTo>
                  <a:pt x="4140232" y="1772132"/>
                  <a:pt x="4102096" y="1913103"/>
                  <a:pt x="4017900" y="2042717"/>
                </a:cubicBezTo>
                <a:lnTo>
                  <a:pt x="3268800" y="1219359"/>
                </a:lnTo>
                <a:cubicBezTo>
                  <a:pt x="3402524" y="1166032"/>
                  <a:pt x="3532533" y="1147022"/>
                  <a:pt x="3639512" y="1147022"/>
                </a:cubicBezTo>
                <a:moveTo>
                  <a:pt x="3177175" y="201951"/>
                </a:moveTo>
                <a:cubicBezTo>
                  <a:pt x="3402771" y="201951"/>
                  <a:pt x="3536495" y="331565"/>
                  <a:pt x="3536495" y="567833"/>
                </a:cubicBezTo>
                <a:cubicBezTo>
                  <a:pt x="3536495" y="785091"/>
                  <a:pt x="3429516" y="990745"/>
                  <a:pt x="3165783" y="1109002"/>
                </a:cubicBezTo>
                <a:lnTo>
                  <a:pt x="3001353" y="926061"/>
                </a:lnTo>
                <a:cubicBezTo>
                  <a:pt x="2855990" y="766081"/>
                  <a:pt x="2814140" y="666833"/>
                  <a:pt x="2814140" y="548823"/>
                </a:cubicBezTo>
                <a:cubicBezTo>
                  <a:pt x="2813892" y="327615"/>
                  <a:pt x="2955292" y="201951"/>
                  <a:pt x="3177175" y="201951"/>
                </a:cubicBezTo>
                <a:moveTo>
                  <a:pt x="4136518" y="2172084"/>
                </a:moveTo>
                <a:cubicBezTo>
                  <a:pt x="4343047" y="1928163"/>
                  <a:pt x="4461417" y="1661528"/>
                  <a:pt x="4461417" y="1428964"/>
                </a:cubicBezTo>
                <a:cubicBezTo>
                  <a:pt x="4461417" y="1139369"/>
                  <a:pt x="4266527" y="945071"/>
                  <a:pt x="3960696" y="945071"/>
                </a:cubicBezTo>
                <a:cubicBezTo>
                  <a:pt x="3800228" y="945071"/>
                  <a:pt x="3620443" y="990745"/>
                  <a:pt x="3502073" y="1036418"/>
                </a:cubicBezTo>
                <a:lnTo>
                  <a:pt x="3494397" y="1021112"/>
                </a:lnTo>
                <a:cubicBezTo>
                  <a:pt x="3784874" y="864834"/>
                  <a:pt x="3907206" y="720160"/>
                  <a:pt x="3907206" y="518209"/>
                </a:cubicBezTo>
                <a:cubicBezTo>
                  <a:pt x="3907206" y="228614"/>
                  <a:pt x="3647188" y="0"/>
                  <a:pt x="3188566" y="0"/>
                </a:cubicBezTo>
                <a:cubicBezTo>
                  <a:pt x="2661100" y="0"/>
                  <a:pt x="2401082" y="293545"/>
                  <a:pt x="2401082" y="659180"/>
                </a:cubicBezTo>
                <a:cubicBezTo>
                  <a:pt x="2401082" y="857428"/>
                  <a:pt x="2485278" y="1055429"/>
                  <a:pt x="2706913" y="1295646"/>
                </a:cubicBezTo>
                <a:lnTo>
                  <a:pt x="2710628" y="1303300"/>
                </a:lnTo>
                <a:cubicBezTo>
                  <a:pt x="2336201" y="1482291"/>
                  <a:pt x="2164094" y="1771886"/>
                  <a:pt x="2164094" y="2069134"/>
                </a:cubicBezTo>
                <a:cubicBezTo>
                  <a:pt x="2164094" y="2461679"/>
                  <a:pt x="2465963" y="2789294"/>
                  <a:pt x="2932262" y="2789294"/>
                </a:cubicBezTo>
                <a:cubicBezTo>
                  <a:pt x="3199710" y="2789294"/>
                  <a:pt x="3513217" y="2678690"/>
                  <a:pt x="3796018" y="2480689"/>
                </a:cubicBezTo>
                <a:lnTo>
                  <a:pt x="4025329" y="2728314"/>
                </a:lnTo>
                <a:lnTo>
                  <a:pt x="4625352" y="2728314"/>
                </a:lnTo>
                <a:lnTo>
                  <a:pt x="4625352" y="2709303"/>
                </a:lnTo>
                <a:lnTo>
                  <a:pt x="4136518" y="2172084"/>
                </a:lnTo>
                <a:close/>
                <a:moveTo>
                  <a:pt x="886786" y="2789294"/>
                </a:moveTo>
                <a:cubicBezTo>
                  <a:pt x="1525192" y="2789294"/>
                  <a:pt x="1773572" y="2408105"/>
                  <a:pt x="1773572" y="1909153"/>
                </a:cubicBezTo>
                <a:lnTo>
                  <a:pt x="1773572" y="60980"/>
                </a:lnTo>
                <a:lnTo>
                  <a:pt x="1299596" y="60980"/>
                </a:lnTo>
                <a:lnTo>
                  <a:pt x="1299596" y="2031114"/>
                </a:lnTo>
                <a:cubicBezTo>
                  <a:pt x="1299596" y="2351075"/>
                  <a:pt x="1177263" y="2541669"/>
                  <a:pt x="886786" y="2541669"/>
                </a:cubicBezTo>
                <a:cubicBezTo>
                  <a:pt x="600023" y="2541669"/>
                  <a:pt x="473976" y="2339718"/>
                  <a:pt x="473976" y="1992847"/>
                </a:cubicBezTo>
                <a:lnTo>
                  <a:pt x="473976" y="1627212"/>
                </a:lnTo>
                <a:lnTo>
                  <a:pt x="0" y="1745222"/>
                </a:lnTo>
                <a:lnTo>
                  <a:pt x="0" y="1909153"/>
                </a:lnTo>
                <a:cubicBezTo>
                  <a:pt x="0" y="2408352"/>
                  <a:pt x="248379" y="2789294"/>
                  <a:pt x="886786" y="2789294"/>
                </a:cubicBezTo>
              </a:path>
            </a:pathLst>
          </a:custGeom>
          <a:solidFill>
            <a:schemeClr val="accent1"/>
          </a:solidFill>
          <a:ln w="24751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2A17F1A-9870-A9F0-96F0-E463405E6479}"/>
              </a:ext>
            </a:extLst>
          </p:cNvPr>
          <p:cNvSpPr/>
          <p:nvPr userDrawn="1"/>
        </p:nvSpPr>
        <p:spPr>
          <a:xfrm>
            <a:off x="9403993" y="6416563"/>
            <a:ext cx="2271251" cy="1573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Johnson Display"/>
                <a:ea typeface="+mn-ea"/>
                <a:cs typeface="+mn-cs"/>
              </a:rPr>
              <a:t>E&amp;PS FMS-OE Program  </a:t>
            </a:r>
            <a:r>
              <a:rPr kumimoji="0" lang="en-US" sz="1200" b="0" i="0" u="none" strike="noStrike" kern="1200" cap="none" spc="0" normalizeH="0" baseline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Johnson Display"/>
                <a:ea typeface="+mn-ea"/>
                <a:cs typeface="+mn-cs"/>
              </a:rPr>
              <a:t>|</a:t>
            </a:r>
            <a:endParaRPr kumimoji="0" lang="en-US" sz="1200" b="1" i="0" u="none" strike="noStrike" kern="1200" cap="none" spc="0" normalizeH="0" baseline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Johnson Display"/>
              <a:ea typeface="+mn-ea"/>
              <a:cs typeface="+mn-cs"/>
            </a:endParaRP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F80D063-E4DD-7203-B47C-3BEA5970F960}"/>
              </a:ext>
            </a:extLst>
          </p:cNvPr>
          <p:cNvSpPr txBox="1">
            <a:spLocks/>
          </p:cNvSpPr>
          <p:nvPr userDrawn="1"/>
        </p:nvSpPr>
        <p:spPr>
          <a:xfrm>
            <a:off x="817243" y="6418490"/>
            <a:ext cx="4754563" cy="153463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 sz="1600" b="0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Johnson Display"/>
                <a:ea typeface="+mn-ea"/>
                <a:cs typeface="+mn-cs"/>
              </a:rPr>
              <a:t>Engineering &amp; Property Services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Johnson Tex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3754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2" r:id="rId1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ts val="600"/>
        </a:spcBef>
        <a:spcAft>
          <a:spcPts val="600"/>
        </a:spcAft>
        <a:buNone/>
        <a:defRPr sz="3500" b="0" i="0" kern="1200" spc="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tabLst/>
        <a:defRPr sz="1800" b="0" i="0" kern="1200">
          <a:solidFill>
            <a:schemeClr val="tx1"/>
          </a:solidFill>
          <a:latin typeface="+mn-lt"/>
          <a:ea typeface="+mn-ea"/>
          <a:cs typeface="+mn-cs"/>
        </a:defRPr>
      </a:lvl1pPr>
      <a:lvl2pPr marL="285750" indent="-285750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tabLst/>
        <a:defRPr sz="1800" b="0" i="0" kern="1200">
          <a:solidFill>
            <a:schemeClr val="tx1"/>
          </a:solidFill>
          <a:latin typeface="+mn-lt"/>
          <a:ea typeface="+mn-ea"/>
          <a:cs typeface="+mn-cs"/>
        </a:defRPr>
      </a:lvl2pPr>
      <a:lvl3pPr marL="571500" indent="-285750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tabLst/>
        <a:defRPr sz="1600" b="0" i="0" kern="1200">
          <a:solidFill>
            <a:schemeClr val="tx1"/>
          </a:solidFill>
          <a:latin typeface="+mn-lt"/>
          <a:ea typeface="+mn-ea"/>
          <a:cs typeface="+mn-cs"/>
        </a:defRPr>
      </a:lvl3pPr>
      <a:lvl4pPr marL="856800" indent="-285750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tabLst/>
        <a:defRPr sz="1600" b="0" i="0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1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tabLst/>
        <a:defRPr sz="800" b="0" i="0" kern="1200">
          <a:solidFill>
            <a:schemeClr val="tx1"/>
          </a:solidFill>
          <a:latin typeface="+mn-lt"/>
          <a:ea typeface="+mn-ea"/>
          <a:cs typeface="+mn-cs"/>
        </a:defRPr>
      </a:lvl5pPr>
      <a:lvl6pPr marL="0" indent="0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defRPr lang="en-GB" sz="1800" b="0" i="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defRPr lang="en-GB" sz="1800" b="0" i="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defRPr lang="en-GB" sz="1800" b="0" i="0" kern="1200" dirty="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defRPr sz="1800" b="0" i="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78">
          <p15:clr>
            <a:srgbClr val="FDE53C"/>
          </p15:clr>
        </p15:guide>
        <p15:guide id="2" pos="181">
          <p15:clr>
            <a:srgbClr val="FDE53C"/>
          </p15:clr>
        </p15:guide>
        <p15:guide id="3" pos="708">
          <p15:clr>
            <a:srgbClr val="FDE53C"/>
          </p15:clr>
        </p15:guide>
        <p15:guide id="4" pos="798">
          <p15:clr>
            <a:srgbClr val="FDE53C"/>
          </p15:clr>
        </p15:guide>
        <p15:guide id="5" pos="1325">
          <p15:clr>
            <a:srgbClr val="FDE53C"/>
          </p15:clr>
        </p15:guide>
        <p15:guide id="6" pos="1416">
          <p15:clr>
            <a:srgbClr val="FDE53C"/>
          </p15:clr>
        </p15:guide>
        <p15:guide id="7" pos="1942">
          <p15:clr>
            <a:srgbClr val="FDE53C"/>
          </p15:clr>
        </p15:guide>
        <p15:guide id="8" pos="2032">
          <p15:clr>
            <a:srgbClr val="FDE53C"/>
          </p15:clr>
        </p15:guide>
        <p15:guide id="9" pos="2559">
          <p15:clr>
            <a:srgbClr val="FDE53C"/>
          </p15:clr>
        </p15:guide>
        <p15:guide id="10" pos="2650">
          <p15:clr>
            <a:srgbClr val="FDE53C"/>
          </p15:clr>
        </p15:guide>
        <p15:guide id="11" pos="3176">
          <p15:clr>
            <a:srgbClr val="FDE53C"/>
          </p15:clr>
        </p15:guide>
        <p15:guide id="12" pos="3264">
          <p15:clr>
            <a:srgbClr val="FDE53C"/>
          </p15:clr>
        </p15:guide>
        <p15:guide id="13" pos="3793">
          <p15:clr>
            <a:srgbClr val="FDE53C"/>
          </p15:clr>
        </p15:guide>
        <p15:guide id="14" pos="3884">
          <p15:clr>
            <a:srgbClr val="FDE53C"/>
          </p15:clr>
        </p15:guide>
        <p15:guide id="15" pos="4411">
          <p15:clr>
            <a:srgbClr val="FDE53C"/>
          </p15:clr>
        </p15:guide>
        <p15:guide id="16" pos="4501">
          <p15:clr>
            <a:srgbClr val="FDE53C"/>
          </p15:clr>
        </p15:guide>
        <p15:guide id="17" pos="5028">
          <p15:clr>
            <a:srgbClr val="FDE53C"/>
          </p15:clr>
        </p15:guide>
        <p15:guide id="18" pos="5118">
          <p15:clr>
            <a:srgbClr val="FDE53C"/>
          </p15:clr>
        </p15:guide>
        <p15:guide id="19" pos="5645">
          <p15:clr>
            <a:srgbClr val="FDE53C"/>
          </p15:clr>
        </p15:guide>
        <p15:guide id="20" pos="5735">
          <p15:clr>
            <a:srgbClr val="FDE53C"/>
          </p15:clr>
        </p15:guide>
        <p15:guide id="21" pos="6262">
          <p15:clr>
            <a:srgbClr val="FDE53C"/>
          </p15:clr>
        </p15:guide>
        <p15:guide id="22" pos="6352">
          <p15:clr>
            <a:srgbClr val="FDE53C"/>
          </p15:clr>
        </p15:guide>
        <p15:guide id="23" pos="6879">
          <p15:clr>
            <a:srgbClr val="FDE53C"/>
          </p15:clr>
        </p15:guide>
        <p15:guide id="24" pos="6970">
          <p15:clr>
            <a:srgbClr val="FDE53C"/>
          </p15:clr>
        </p15:guide>
        <p15:guide id="25" pos="7496">
          <p15:clr>
            <a:srgbClr val="FDE53C"/>
          </p15:clr>
        </p15:guide>
        <p15:guide id="28" orient="horz" pos="1382">
          <p15:clr>
            <a:srgbClr val="FDE53C"/>
          </p15:clr>
        </p15:guide>
        <p15:guide id="29" orient="horz" pos="1473">
          <p15:clr>
            <a:srgbClr val="FDE53C"/>
          </p15:clr>
        </p15:guide>
        <p15:guide id="30" orient="horz" pos="2024">
          <p15:clr>
            <a:srgbClr val="FDE53C"/>
          </p15:clr>
        </p15:guide>
        <p15:guide id="31" orient="horz" pos="2115">
          <p15:clr>
            <a:srgbClr val="FDE53C"/>
          </p15:clr>
        </p15:guide>
        <p15:guide id="32" orient="horz" pos="2666">
          <p15:clr>
            <a:srgbClr val="FDE53C"/>
          </p15:clr>
        </p15:guide>
        <p15:guide id="33" orient="horz" pos="2757">
          <p15:clr>
            <a:srgbClr val="FDE53C"/>
          </p15:clr>
        </p15:guide>
        <p15:guide id="34" orient="horz" pos="3308">
          <p15:clr>
            <a:srgbClr val="FDE53C"/>
          </p15:clr>
        </p15:guide>
        <p15:guide id="35" orient="horz" pos="3398">
          <p15:clr>
            <a:srgbClr val="FDE53C"/>
          </p15:clr>
        </p15:guide>
        <p15:guide id="36" orient="horz" pos="3954">
          <p15:clr>
            <a:srgbClr val="FDE53C"/>
          </p15:clr>
        </p15:guide>
        <p15:guide id="37" orient="horz" pos="4044">
          <p15:clr>
            <a:srgbClr val="FDE53C"/>
          </p15:clr>
        </p15:guide>
        <p15:guide id="38" orient="horz" pos="4131">
          <p15:clr>
            <a:srgbClr val="FDE53C"/>
          </p15:clr>
        </p15:guide>
        <p15:guide id="39" orient="horz" pos="738">
          <p15:clr>
            <a:srgbClr val="FDE53C"/>
          </p15:clr>
        </p15:guide>
        <p15:guide id="40" orient="horz" pos="828">
          <p15:clr>
            <a:srgbClr val="FDE53C"/>
          </p15:clr>
        </p15:guide>
        <p15:guide id="41" orient="horz" pos="1060">
          <p15:clr>
            <a:srgbClr val="FDE53C"/>
          </p15:clr>
        </p15:guide>
        <p15:guide id="42" orient="horz" pos="1148">
          <p15:clr>
            <a:srgbClr val="FDE53C"/>
          </p15:clr>
        </p15:guide>
        <p15:guide id="43" orient="horz" pos="1702">
          <p15:clr>
            <a:srgbClr val="FDE53C"/>
          </p15:clr>
        </p15:guide>
        <p15:guide id="44" orient="horz" pos="1794">
          <p15:clr>
            <a:srgbClr val="FDE53C"/>
          </p15:clr>
        </p15:guide>
        <p15:guide id="45" orient="horz" pos="2346">
          <p15:clr>
            <a:srgbClr val="FDE53C"/>
          </p15:clr>
        </p15:guide>
        <p15:guide id="46" orient="horz" pos="2436">
          <p15:clr>
            <a:srgbClr val="FDE53C"/>
          </p15:clr>
        </p15:guide>
        <p15:guide id="47" orient="horz" pos="2990">
          <p15:clr>
            <a:srgbClr val="FDE53C"/>
          </p15:clr>
        </p15:guide>
        <p15:guide id="48" orient="horz" pos="3080">
          <p15:clr>
            <a:srgbClr val="FDE53C"/>
          </p15:clr>
        </p15:guide>
        <p15:guide id="49" orient="horz" pos="3632">
          <p15:clr>
            <a:srgbClr val="FDE53C"/>
          </p15:clr>
        </p15:guide>
        <p15:guide id="50" orient="horz" pos="3722">
          <p15:clr>
            <a:srgbClr val="FDE53C"/>
          </p15:clr>
        </p15:guide>
        <p15:guide id="51" orient="horz" pos="380">
          <p15:clr>
            <a:srgbClr val="547EBF"/>
          </p15:clr>
        </p15:guide>
        <p15:guide id="52" pos="7172">
          <p15:clr>
            <a:srgbClr val="547EBF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D3AC25-83CD-60B4-726C-FF80D1E34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303" y="262267"/>
            <a:ext cx="9649446" cy="468590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6C014F-3AB8-1D05-B6D7-A26746AAF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89384" y="1822451"/>
            <a:ext cx="11610516" cy="394334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DB68EF-BA48-F4BC-BE79-97134696D6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8259" y="5966467"/>
            <a:ext cx="11610516" cy="304122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 sz="800" b="0" i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b="0" i="0">
                <a:effectLst/>
              </a:rPr>
              <a:t>Slide legal disclaimer goes here if required 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b="0" i="0">
                <a:effectLst/>
              </a:rPr>
              <a:t>Slide footer goes here if required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0AF38A-4788-8D76-5A2D-056814C2D2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81942" y="6433878"/>
            <a:ext cx="320674" cy="15346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 sz="9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AEC8D767-5246-2244-A4A3-B8AFB218393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48E6A55-96F2-FABF-BD9F-48E1B7F1B72B}"/>
              </a:ext>
            </a:extLst>
          </p:cNvPr>
          <p:cNvSpPr txBox="1"/>
          <p:nvPr userDrawn="1"/>
        </p:nvSpPr>
        <p:spPr>
          <a:xfrm>
            <a:off x="8124825" y="6440234"/>
            <a:ext cx="3261487" cy="146303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en-US" sz="1100" kern="120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Employee Health &amp; Well-Being</a:t>
            </a:r>
          </a:p>
        </p:txBody>
      </p:sp>
      <p:sp>
        <p:nvSpPr>
          <p:cNvPr id="7" name="Graphic 8">
            <a:extLst>
              <a:ext uri="{FF2B5EF4-FFF2-40B4-BE49-F238E27FC236}">
                <a16:creationId xmlns:a16="http://schemas.microsoft.com/office/drawing/2014/main" id="{71D9F931-ED36-50EC-E2EC-55287206CF4F}"/>
              </a:ext>
            </a:extLst>
          </p:cNvPr>
          <p:cNvSpPr>
            <a:spLocks noChangeAspect="1"/>
          </p:cNvSpPr>
          <p:nvPr userDrawn="1"/>
        </p:nvSpPr>
        <p:spPr>
          <a:xfrm>
            <a:off x="287338" y="6416675"/>
            <a:ext cx="352800" cy="149403"/>
          </a:xfrm>
          <a:custGeom>
            <a:avLst/>
            <a:gdLst>
              <a:gd name="connsiteX0" fmla="*/ 5699846 w 6586631"/>
              <a:gd name="connsiteY0" fmla="*/ 2789294 h 2789293"/>
              <a:gd name="connsiteX1" fmla="*/ 6586632 w 6586631"/>
              <a:gd name="connsiteY1" fmla="*/ 1909153 h 2789293"/>
              <a:gd name="connsiteX2" fmla="*/ 6586632 w 6586631"/>
              <a:gd name="connsiteY2" fmla="*/ 60980 h 2789293"/>
              <a:gd name="connsiteX3" fmla="*/ 6112656 w 6586631"/>
              <a:gd name="connsiteY3" fmla="*/ 60980 h 2789293"/>
              <a:gd name="connsiteX4" fmla="*/ 6112656 w 6586631"/>
              <a:gd name="connsiteY4" fmla="*/ 2031114 h 2789293"/>
              <a:gd name="connsiteX5" fmla="*/ 5699846 w 6586631"/>
              <a:gd name="connsiteY5" fmla="*/ 2541669 h 2789293"/>
              <a:gd name="connsiteX6" fmla="*/ 5287036 w 6586631"/>
              <a:gd name="connsiteY6" fmla="*/ 1992847 h 2789293"/>
              <a:gd name="connsiteX7" fmla="*/ 5287036 w 6586631"/>
              <a:gd name="connsiteY7" fmla="*/ 1627212 h 2789293"/>
              <a:gd name="connsiteX8" fmla="*/ 4813060 w 6586631"/>
              <a:gd name="connsiteY8" fmla="*/ 1745222 h 2789293"/>
              <a:gd name="connsiteX9" fmla="*/ 4813060 w 6586631"/>
              <a:gd name="connsiteY9" fmla="*/ 1909153 h 2789293"/>
              <a:gd name="connsiteX10" fmla="*/ 5699846 w 6586631"/>
              <a:gd name="connsiteY10" fmla="*/ 2789294 h 2789293"/>
              <a:gd name="connsiteX11" fmla="*/ 3177175 w 6586631"/>
              <a:gd name="connsiteY11" fmla="*/ 2511056 h 2789293"/>
              <a:gd name="connsiteX12" fmla="*/ 2584828 w 6586631"/>
              <a:gd name="connsiteY12" fmla="*/ 1897549 h 2789293"/>
              <a:gd name="connsiteX13" fmla="*/ 2817854 w 6586631"/>
              <a:gd name="connsiteY13" fmla="*/ 1413657 h 2789293"/>
              <a:gd name="connsiteX14" fmla="*/ 3681610 w 6586631"/>
              <a:gd name="connsiteY14" fmla="*/ 2354778 h 2789293"/>
              <a:gd name="connsiteX15" fmla="*/ 3177175 w 6586631"/>
              <a:gd name="connsiteY15" fmla="*/ 2511056 h 2789293"/>
              <a:gd name="connsiteX16" fmla="*/ 3639512 w 6586631"/>
              <a:gd name="connsiteY16" fmla="*/ 1147022 h 2789293"/>
              <a:gd name="connsiteX17" fmla="*/ 4140232 w 6586631"/>
              <a:gd name="connsiteY17" fmla="*/ 1634865 h 2789293"/>
              <a:gd name="connsiteX18" fmla="*/ 4017900 w 6586631"/>
              <a:gd name="connsiteY18" fmla="*/ 2042717 h 2789293"/>
              <a:gd name="connsiteX19" fmla="*/ 3268800 w 6586631"/>
              <a:gd name="connsiteY19" fmla="*/ 1219359 h 2789293"/>
              <a:gd name="connsiteX20" fmla="*/ 3639512 w 6586631"/>
              <a:gd name="connsiteY20" fmla="*/ 1147022 h 2789293"/>
              <a:gd name="connsiteX21" fmla="*/ 3177175 w 6586631"/>
              <a:gd name="connsiteY21" fmla="*/ 201951 h 2789293"/>
              <a:gd name="connsiteX22" fmla="*/ 3536495 w 6586631"/>
              <a:gd name="connsiteY22" fmla="*/ 567833 h 2789293"/>
              <a:gd name="connsiteX23" fmla="*/ 3165783 w 6586631"/>
              <a:gd name="connsiteY23" fmla="*/ 1109002 h 2789293"/>
              <a:gd name="connsiteX24" fmla="*/ 3001353 w 6586631"/>
              <a:gd name="connsiteY24" fmla="*/ 926061 h 2789293"/>
              <a:gd name="connsiteX25" fmla="*/ 2814140 w 6586631"/>
              <a:gd name="connsiteY25" fmla="*/ 548823 h 2789293"/>
              <a:gd name="connsiteX26" fmla="*/ 3177175 w 6586631"/>
              <a:gd name="connsiteY26" fmla="*/ 201951 h 2789293"/>
              <a:gd name="connsiteX27" fmla="*/ 4136518 w 6586631"/>
              <a:gd name="connsiteY27" fmla="*/ 2172084 h 2789293"/>
              <a:gd name="connsiteX28" fmla="*/ 4461417 w 6586631"/>
              <a:gd name="connsiteY28" fmla="*/ 1428964 h 2789293"/>
              <a:gd name="connsiteX29" fmla="*/ 3960696 w 6586631"/>
              <a:gd name="connsiteY29" fmla="*/ 945071 h 2789293"/>
              <a:gd name="connsiteX30" fmla="*/ 3502073 w 6586631"/>
              <a:gd name="connsiteY30" fmla="*/ 1036418 h 2789293"/>
              <a:gd name="connsiteX31" fmla="*/ 3494397 w 6586631"/>
              <a:gd name="connsiteY31" fmla="*/ 1021112 h 2789293"/>
              <a:gd name="connsiteX32" fmla="*/ 3907206 w 6586631"/>
              <a:gd name="connsiteY32" fmla="*/ 518209 h 2789293"/>
              <a:gd name="connsiteX33" fmla="*/ 3188566 w 6586631"/>
              <a:gd name="connsiteY33" fmla="*/ 0 h 2789293"/>
              <a:gd name="connsiteX34" fmla="*/ 2401082 w 6586631"/>
              <a:gd name="connsiteY34" fmla="*/ 659180 h 2789293"/>
              <a:gd name="connsiteX35" fmla="*/ 2706913 w 6586631"/>
              <a:gd name="connsiteY35" fmla="*/ 1295646 h 2789293"/>
              <a:gd name="connsiteX36" fmla="*/ 2710628 w 6586631"/>
              <a:gd name="connsiteY36" fmla="*/ 1303300 h 2789293"/>
              <a:gd name="connsiteX37" fmla="*/ 2164094 w 6586631"/>
              <a:gd name="connsiteY37" fmla="*/ 2069134 h 2789293"/>
              <a:gd name="connsiteX38" fmla="*/ 2932262 w 6586631"/>
              <a:gd name="connsiteY38" fmla="*/ 2789294 h 2789293"/>
              <a:gd name="connsiteX39" fmla="*/ 3796018 w 6586631"/>
              <a:gd name="connsiteY39" fmla="*/ 2480689 h 2789293"/>
              <a:gd name="connsiteX40" fmla="*/ 4025329 w 6586631"/>
              <a:gd name="connsiteY40" fmla="*/ 2728314 h 2789293"/>
              <a:gd name="connsiteX41" fmla="*/ 4625352 w 6586631"/>
              <a:gd name="connsiteY41" fmla="*/ 2728314 h 2789293"/>
              <a:gd name="connsiteX42" fmla="*/ 4625352 w 6586631"/>
              <a:gd name="connsiteY42" fmla="*/ 2709303 h 2789293"/>
              <a:gd name="connsiteX43" fmla="*/ 4136518 w 6586631"/>
              <a:gd name="connsiteY43" fmla="*/ 2172084 h 2789293"/>
              <a:gd name="connsiteX44" fmla="*/ 886786 w 6586631"/>
              <a:gd name="connsiteY44" fmla="*/ 2789294 h 2789293"/>
              <a:gd name="connsiteX45" fmla="*/ 1773572 w 6586631"/>
              <a:gd name="connsiteY45" fmla="*/ 1909153 h 2789293"/>
              <a:gd name="connsiteX46" fmla="*/ 1773572 w 6586631"/>
              <a:gd name="connsiteY46" fmla="*/ 60980 h 2789293"/>
              <a:gd name="connsiteX47" fmla="*/ 1299596 w 6586631"/>
              <a:gd name="connsiteY47" fmla="*/ 60980 h 2789293"/>
              <a:gd name="connsiteX48" fmla="*/ 1299596 w 6586631"/>
              <a:gd name="connsiteY48" fmla="*/ 2031114 h 2789293"/>
              <a:gd name="connsiteX49" fmla="*/ 886786 w 6586631"/>
              <a:gd name="connsiteY49" fmla="*/ 2541669 h 2789293"/>
              <a:gd name="connsiteX50" fmla="*/ 473976 w 6586631"/>
              <a:gd name="connsiteY50" fmla="*/ 1992847 h 2789293"/>
              <a:gd name="connsiteX51" fmla="*/ 473976 w 6586631"/>
              <a:gd name="connsiteY51" fmla="*/ 1627212 h 2789293"/>
              <a:gd name="connsiteX52" fmla="*/ 0 w 6586631"/>
              <a:gd name="connsiteY52" fmla="*/ 1745222 h 2789293"/>
              <a:gd name="connsiteX53" fmla="*/ 0 w 6586631"/>
              <a:gd name="connsiteY53" fmla="*/ 1909153 h 2789293"/>
              <a:gd name="connsiteX54" fmla="*/ 886786 w 6586631"/>
              <a:gd name="connsiteY54" fmla="*/ 2789294 h 27892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6586631" h="2789293">
                <a:moveTo>
                  <a:pt x="5699846" y="2789294"/>
                </a:moveTo>
                <a:cubicBezTo>
                  <a:pt x="6338253" y="2789294"/>
                  <a:pt x="6586632" y="2408105"/>
                  <a:pt x="6586632" y="1909153"/>
                </a:cubicBezTo>
                <a:lnTo>
                  <a:pt x="6586632" y="60980"/>
                </a:lnTo>
                <a:lnTo>
                  <a:pt x="6112656" y="60980"/>
                </a:lnTo>
                <a:lnTo>
                  <a:pt x="6112656" y="2031114"/>
                </a:lnTo>
                <a:cubicBezTo>
                  <a:pt x="6112656" y="2351075"/>
                  <a:pt x="5990324" y="2541669"/>
                  <a:pt x="5699846" y="2541669"/>
                </a:cubicBezTo>
                <a:cubicBezTo>
                  <a:pt x="5413083" y="2541669"/>
                  <a:pt x="5287036" y="2339718"/>
                  <a:pt x="5287036" y="1992847"/>
                </a:cubicBezTo>
                <a:lnTo>
                  <a:pt x="5287036" y="1627212"/>
                </a:lnTo>
                <a:lnTo>
                  <a:pt x="4813060" y="1745222"/>
                </a:lnTo>
                <a:lnTo>
                  <a:pt x="4813060" y="1909153"/>
                </a:lnTo>
                <a:cubicBezTo>
                  <a:pt x="4813060" y="2408352"/>
                  <a:pt x="5061440" y="2789294"/>
                  <a:pt x="5699846" y="2789294"/>
                </a:cubicBezTo>
                <a:moveTo>
                  <a:pt x="3177175" y="2511056"/>
                </a:moveTo>
                <a:cubicBezTo>
                  <a:pt x="2810177" y="2511056"/>
                  <a:pt x="2584828" y="2213808"/>
                  <a:pt x="2584828" y="1897549"/>
                </a:cubicBezTo>
                <a:cubicBezTo>
                  <a:pt x="2584828" y="1699302"/>
                  <a:pt x="2672739" y="1516361"/>
                  <a:pt x="2817854" y="1413657"/>
                </a:cubicBezTo>
                <a:lnTo>
                  <a:pt x="3681610" y="2354778"/>
                </a:lnTo>
                <a:cubicBezTo>
                  <a:pt x="3521141" y="2450075"/>
                  <a:pt x="3341358" y="2511056"/>
                  <a:pt x="3177175" y="2511056"/>
                </a:cubicBezTo>
                <a:moveTo>
                  <a:pt x="3639512" y="1147022"/>
                </a:moveTo>
                <a:cubicBezTo>
                  <a:pt x="3949057" y="1147022"/>
                  <a:pt x="4140232" y="1326013"/>
                  <a:pt x="4140232" y="1634865"/>
                </a:cubicBezTo>
                <a:cubicBezTo>
                  <a:pt x="4140232" y="1772132"/>
                  <a:pt x="4102096" y="1913103"/>
                  <a:pt x="4017900" y="2042717"/>
                </a:cubicBezTo>
                <a:lnTo>
                  <a:pt x="3268800" y="1219359"/>
                </a:lnTo>
                <a:cubicBezTo>
                  <a:pt x="3402524" y="1166032"/>
                  <a:pt x="3532533" y="1147022"/>
                  <a:pt x="3639512" y="1147022"/>
                </a:cubicBezTo>
                <a:moveTo>
                  <a:pt x="3177175" y="201951"/>
                </a:moveTo>
                <a:cubicBezTo>
                  <a:pt x="3402771" y="201951"/>
                  <a:pt x="3536495" y="331565"/>
                  <a:pt x="3536495" y="567833"/>
                </a:cubicBezTo>
                <a:cubicBezTo>
                  <a:pt x="3536495" y="785091"/>
                  <a:pt x="3429516" y="990745"/>
                  <a:pt x="3165783" y="1109002"/>
                </a:cubicBezTo>
                <a:lnTo>
                  <a:pt x="3001353" y="926061"/>
                </a:lnTo>
                <a:cubicBezTo>
                  <a:pt x="2855990" y="766081"/>
                  <a:pt x="2814140" y="666833"/>
                  <a:pt x="2814140" y="548823"/>
                </a:cubicBezTo>
                <a:cubicBezTo>
                  <a:pt x="2813892" y="327615"/>
                  <a:pt x="2955292" y="201951"/>
                  <a:pt x="3177175" y="201951"/>
                </a:cubicBezTo>
                <a:moveTo>
                  <a:pt x="4136518" y="2172084"/>
                </a:moveTo>
                <a:cubicBezTo>
                  <a:pt x="4343047" y="1928163"/>
                  <a:pt x="4461417" y="1661528"/>
                  <a:pt x="4461417" y="1428964"/>
                </a:cubicBezTo>
                <a:cubicBezTo>
                  <a:pt x="4461417" y="1139369"/>
                  <a:pt x="4266527" y="945071"/>
                  <a:pt x="3960696" y="945071"/>
                </a:cubicBezTo>
                <a:cubicBezTo>
                  <a:pt x="3800228" y="945071"/>
                  <a:pt x="3620443" y="990745"/>
                  <a:pt x="3502073" y="1036418"/>
                </a:cubicBezTo>
                <a:lnTo>
                  <a:pt x="3494397" y="1021112"/>
                </a:lnTo>
                <a:cubicBezTo>
                  <a:pt x="3784874" y="864834"/>
                  <a:pt x="3907206" y="720160"/>
                  <a:pt x="3907206" y="518209"/>
                </a:cubicBezTo>
                <a:cubicBezTo>
                  <a:pt x="3907206" y="228614"/>
                  <a:pt x="3647188" y="0"/>
                  <a:pt x="3188566" y="0"/>
                </a:cubicBezTo>
                <a:cubicBezTo>
                  <a:pt x="2661100" y="0"/>
                  <a:pt x="2401082" y="293545"/>
                  <a:pt x="2401082" y="659180"/>
                </a:cubicBezTo>
                <a:cubicBezTo>
                  <a:pt x="2401082" y="857428"/>
                  <a:pt x="2485278" y="1055429"/>
                  <a:pt x="2706913" y="1295646"/>
                </a:cubicBezTo>
                <a:lnTo>
                  <a:pt x="2710628" y="1303300"/>
                </a:lnTo>
                <a:cubicBezTo>
                  <a:pt x="2336201" y="1482291"/>
                  <a:pt x="2164094" y="1771886"/>
                  <a:pt x="2164094" y="2069134"/>
                </a:cubicBezTo>
                <a:cubicBezTo>
                  <a:pt x="2164094" y="2461679"/>
                  <a:pt x="2465963" y="2789294"/>
                  <a:pt x="2932262" y="2789294"/>
                </a:cubicBezTo>
                <a:cubicBezTo>
                  <a:pt x="3199710" y="2789294"/>
                  <a:pt x="3513217" y="2678690"/>
                  <a:pt x="3796018" y="2480689"/>
                </a:cubicBezTo>
                <a:lnTo>
                  <a:pt x="4025329" y="2728314"/>
                </a:lnTo>
                <a:lnTo>
                  <a:pt x="4625352" y="2728314"/>
                </a:lnTo>
                <a:lnTo>
                  <a:pt x="4625352" y="2709303"/>
                </a:lnTo>
                <a:lnTo>
                  <a:pt x="4136518" y="2172084"/>
                </a:lnTo>
                <a:close/>
                <a:moveTo>
                  <a:pt x="886786" y="2789294"/>
                </a:moveTo>
                <a:cubicBezTo>
                  <a:pt x="1525192" y="2789294"/>
                  <a:pt x="1773572" y="2408105"/>
                  <a:pt x="1773572" y="1909153"/>
                </a:cubicBezTo>
                <a:lnTo>
                  <a:pt x="1773572" y="60980"/>
                </a:lnTo>
                <a:lnTo>
                  <a:pt x="1299596" y="60980"/>
                </a:lnTo>
                <a:lnTo>
                  <a:pt x="1299596" y="2031114"/>
                </a:lnTo>
                <a:cubicBezTo>
                  <a:pt x="1299596" y="2351075"/>
                  <a:pt x="1177263" y="2541669"/>
                  <a:pt x="886786" y="2541669"/>
                </a:cubicBezTo>
                <a:cubicBezTo>
                  <a:pt x="600023" y="2541669"/>
                  <a:pt x="473976" y="2339718"/>
                  <a:pt x="473976" y="1992847"/>
                </a:cubicBezTo>
                <a:lnTo>
                  <a:pt x="473976" y="1627212"/>
                </a:lnTo>
                <a:lnTo>
                  <a:pt x="0" y="1745222"/>
                </a:lnTo>
                <a:lnTo>
                  <a:pt x="0" y="1909153"/>
                </a:lnTo>
                <a:cubicBezTo>
                  <a:pt x="0" y="2408352"/>
                  <a:pt x="248379" y="2789294"/>
                  <a:pt x="886786" y="2789294"/>
                </a:cubicBezTo>
              </a:path>
            </a:pathLst>
          </a:custGeom>
          <a:solidFill>
            <a:schemeClr val="accent1"/>
          </a:solidFill>
          <a:ln w="24751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06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5" r:id="rId1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ts val="600"/>
        </a:spcBef>
        <a:spcAft>
          <a:spcPts val="600"/>
        </a:spcAft>
        <a:buNone/>
        <a:defRPr sz="3500" b="0" i="0" kern="1200" spc="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tabLst/>
        <a:defRPr sz="1800" b="0" i="0" kern="1200">
          <a:solidFill>
            <a:schemeClr val="tx1"/>
          </a:solidFill>
          <a:latin typeface="+mn-lt"/>
          <a:ea typeface="+mn-ea"/>
          <a:cs typeface="+mn-cs"/>
        </a:defRPr>
      </a:lvl1pPr>
      <a:lvl2pPr marL="285750" indent="-285750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tabLst/>
        <a:defRPr sz="1800" b="0" i="0" kern="1200">
          <a:solidFill>
            <a:schemeClr val="tx1"/>
          </a:solidFill>
          <a:latin typeface="+mn-lt"/>
          <a:ea typeface="+mn-ea"/>
          <a:cs typeface="+mn-cs"/>
        </a:defRPr>
      </a:lvl2pPr>
      <a:lvl3pPr marL="571500" indent="-285750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tabLst/>
        <a:defRPr sz="1600" b="0" i="0" kern="1200">
          <a:solidFill>
            <a:schemeClr val="tx1"/>
          </a:solidFill>
          <a:latin typeface="+mn-lt"/>
          <a:ea typeface="+mn-ea"/>
          <a:cs typeface="+mn-cs"/>
        </a:defRPr>
      </a:lvl3pPr>
      <a:lvl4pPr marL="856800" indent="-285750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tabLst/>
        <a:defRPr sz="1600" b="0" i="0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1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tabLst/>
        <a:defRPr sz="800" b="0" i="0" kern="1200">
          <a:solidFill>
            <a:schemeClr val="tx1"/>
          </a:solidFill>
          <a:latin typeface="+mn-lt"/>
          <a:ea typeface="+mn-ea"/>
          <a:cs typeface="+mn-cs"/>
        </a:defRPr>
      </a:lvl5pPr>
      <a:lvl6pPr marL="0" indent="0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defRPr lang="en-GB" sz="1800" b="0" i="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defRPr lang="en-GB" sz="1800" b="0" i="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defRPr lang="en-GB" sz="1800" b="0" i="0" kern="1200" dirty="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defRPr sz="1800" b="0" i="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78">
          <p15:clr>
            <a:srgbClr val="FDE53C"/>
          </p15:clr>
        </p15:guide>
        <p15:guide id="2" pos="181">
          <p15:clr>
            <a:srgbClr val="FDE53C"/>
          </p15:clr>
        </p15:guide>
        <p15:guide id="3" pos="708">
          <p15:clr>
            <a:srgbClr val="FDE53C"/>
          </p15:clr>
        </p15:guide>
        <p15:guide id="4" pos="798">
          <p15:clr>
            <a:srgbClr val="FDE53C"/>
          </p15:clr>
        </p15:guide>
        <p15:guide id="5" pos="1325">
          <p15:clr>
            <a:srgbClr val="FDE53C"/>
          </p15:clr>
        </p15:guide>
        <p15:guide id="6" pos="1416">
          <p15:clr>
            <a:srgbClr val="FDE53C"/>
          </p15:clr>
        </p15:guide>
        <p15:guide id="7" pos="1942">
          <p15:clr>
            <a:srgbClr val="FDE53C"/>
          </p15:clr>
        </p15:guide>
        <p15:guide id="8" pos="2032">
          <p15:clr>
            <a:srgbClr val="FDE53C"/>
          </p15:clr>
        </p15:guide>
        <p15:guide id="9" pos="2559">
          <p15:clr>
            <a:srgbClr val="FDE53C"/>
          </p15:clr>
        </p15:guide>
        <p15:guide id="10" pos="2650">
          <p15:clr>
            <a:srgbClr val="FDE53C"/>
          </p15:clr>
        </p15:guide>
        <p15:guide id="11" pos="3176">
          <p15:clr>
            <a:srgbClr val="FDE53C"/>
          </p15:clr>
        </p15:guide>
        <p15:guide id="12" pos="3264">
          <p15:clr>
            <a:srgbClr val="FDE53C"/>
          </p15:clr>
        </p15:guide>
        <p15:guide id="13" pos="3793">
          <p15:clr>
            <a:srgbClr val="FDE53C"/>
          </p15:clr>
        </p15:guide>
        <p15:guide id="14" pos="3884">
          <p15:clr>
            <a:srgbClr val="FDE53C"/>
          </p15:clr>
        </p15:guide>
        <p15:guide id="15" pos="4411">
          <p15:clr>
            <a:srgbClr val="FDE53C"/>
          </p15:clr>
        </p15:guide>
        <p15:guide id="16" pos="4501">
          <p15:clr>
            <a:srgbClr val="FDE53C"/>
          </p15:clr>
        </p15:guide>
        <p15:guide id="17" pos="5028">
          <p15:clr>
            <a:srgbClr val="FDE53C"/>
          </p15:clr>
        </p15:guide>
        <p15:guide id="18" pos="5118">
          <p15:clr>
            <a:srgbClr val="FDE53C"/>
          </p15:clr>
        </p15:guide>
        <p15:guide id="19" pos="5645">
          <p15:clr>
            <a:srgbClr val="FDE53C"/>
          </p15:clr>
        </p15:guide>
        <p15:guide id="20" pos="5735">
          <p15:clr>
            <a:srgbClr val="FDE53C"/>
          </p15:clr>
        </p15:guide>
        <p15:guide id="21" pos="6262">
          <p15:clr>
            <a:srgbClr val="FDE53C"/>
          </p15:clr>
        </p15:guide>
        <p15:guide id="22" pos="6352">
          <p15:clr>
            <a:srgbClr val="FDE53C"/>
          </p15:clr>
        </p15:guide>
        <p15:guide id="23" pos="6879">
          <p15:clr>
            <a:srgbClr val="FDE53C"/>
          </p15:clr>
        </p15:guide>
        <p15:guide id="24" pos="6970">
          <p15:clr>
            <a:srgbClr val="FDE53C"/>
          </p15:clr>
        </p15:guide>
        <p15:guide id="25" pos="7496">
          <p15:clr>
            <a:srgbClr val="FDE53C"/>
          </p15:clr>
        </p15:guide>
        <p15:guide id="28" orient="horz" pos="1382">
          <p15:clr>
            <a:srgbClr val="FDE53C"/>
          </p15:clr>
        </p15:guide>
        <p15:guide id="29" orient="horz" pos="1473">
          <p15:clr>
            <a:srgbClr val="FDE53C"/>
          </p15:clr>
        </p15:guide>
        <p15:guide id="30" orient="horz" pos="2024">
          <p15:clr>
            <a:srgbClr val="FDE53C"/>
          </p15:clr>
        </p15:guide>
        <p15:guide id="31" orient="horz" pos="2115">
          <p15:clr>
            <a:srgbClr val="FDE53C"/>
          </p15:clr>
        </p15:guide>
        <p15:guide id="32" orient="horz" pos="2666">
          <p15:clr>
            <a:srgbClr val="FDE53C"/>
          </p15:clr>
        </p15:guide>
        <p15:guide id="33" orient="horz" pos="2757">
          <p15:clr>
            <a:srgbClr val="FDE53C"/>
          </p15:clr>
        </p15:guide>
        <p15:guide id="34" orient="horz" pos="3308">
          <p15:clr>
            <a:srgbClr val="FDE53C"/>
          </p15:clr>
        </p15:guide>
        <p15:guide id="35" orient="horz" pos="3398">
          <p15:clr>
            <a:srgbClr val="FDE53C"/>
          </p15:clr>
        </p15:guide>
        <p15:guide id="36" orient="horz" pos="3954">
          <p15:clr>
            <a:srgbClr val="FDE53C"/>
          </p15:clr>
        </p15:guide>
        <p15:guide id="37" orient="horz" pos="4044">
          <p15:clr>
            <a:srgbClr val="FDE53C"/>
          </p15:clr>
        </p15:guide>
        <p15:guide id="38" orient="horz" pos="4131">
          <p15:clr>
            <a:srgbClr val="FDE53C"/>
          </p15:clr>
        </p15:guide>
        <p15:guide id="39" orient="horz" pos="738">
          <p15:clr>
            <a:srgbClr val="FDE53C"/>
          </p15:clr>
        </p15:guide>
        <p15:guide id="40" orient="horz" pos="828">
          <p15:clr>
            <a:srgbClr val="FDE53C"/>
          </p15:clr>
        </p15:guide>
        <p15:guide id="41" orient="horz" pos="1060">
          <p15:clr>
            <a:srgbClr val="FDE53C"/>
          </p15:clr>
        </p15:guide>
        <p15:guide id="42" orient="horz" pos="1148">
          <p15:clr>
            <a:srgbClr val="FDE53C"/>
          </p15:clr>
        </p15:guide>
        <p15:guide id="43" orient="horz" pos="1702">
          <p15:clr>
            <a:srgbClr val="FDE53C"/>
          </p15:clr>
        </p15:guide>
        <p15:guide id="44" orient="horz" pos="1794">
          <p15:clr>
            <a:srgbClr val="FDE53C"/>
          </p15:clr>
        </p15:guide>
        <p15:guide id="45" orient="horz" pos="2346">
          <p15:clr>
            <a:srgbClr val="FDE53C"/>
          </p15:clr>
        </p15:guide>
        <p15:guide id="46" orient="horz" pos="2436">
          <p15:clr>
            <a:srgbClr val="FDE53C"/>
          </p15:clr>
        </p15:guide>
        <p15:guide id="47" orient="horz" pos="2990">
          <p15:clr>
            <a:srgbClr val="FDE53C"/>
          </p15:clr>
        </p15:guide>
        <p15:guide id="48" orient="horz" pos="3080">
          <p15:clr>
            <a:srgbClr val="FDE53C"/>
          </p15:clr>
        </p15:guide>
        <p15:guide id="49" orient="horz" pos="3632">
          <p15:clr>
            <a:srgbClr val="FDE53C"/>
          </p15:clr>
        </p15:guide>
        <p15:guide id="50" orient="horz" pos="3722">
          <p15:clr>
            <a:srgbClr val="FDE53C"/>
          </p15:clr>
        </p15:guide>
        <p15:guide id="51" orient="horz" pos="380">
          <p15:clr>
            <a:srgbClr val="547EBF"/>
          </p15:clr>
        </p15:guide>
        <p15:guide id="52" pos="7172">
          <p15:clr>
            <a:srgbClr val="547EBF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375F484-823A-111C-0678-43F167B3D08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34378913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95" imgH="394" progId="TCLayout.ActiveDocument.1">
                  <p:embed/>
                </p:oleObj>
              </mc:Choice>
              <mc:Fallback>
                <p:oleObj name="think-cell Slide" r:id="rId5" imgW="395" imgH="394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375F484-823A-111C-0678-43F167B3D08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D3AC25-83CD-60B4-726C-FF80D1E34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303" y="262267"/>
            <a:ext cx="9649446" cy="468590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6C014F-3AB8-1D05-B6D7-A26746AAF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89384" y="1822451"/>
            <a:ext cx="11610516" cy="394334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DB68EF-BA48-F4BC-BE79-97134696D6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8259" y="5966467"/>
            <a:ext cx="11610516" cy="304122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 sz="800" b="0" i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b="0" i="0">
                <a:effectLst/>
              </a:rPr>
              <a:t>Slide legal disclaimer goes here if required 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b="0" i="0">
                <a:effectLst/>
              </a:rPr>
              <a:t>Slide footer goes here if required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0AF38A-4788-8D76-5A2D-056814C2D2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81942" y="6418490"/>
            <a:ext cx="320674" cy="15346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 sz="9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AEC8D767-5246-2244-A4A3-B8AFB218393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48E6A55-96F2-FABF-BD9F-48E1B7F1B72B}"/>
              </a:ext>
            </a:extLst>
          </p:cNvPr>
          <p:cNvSpPr txBox="1"/>
          <p:nvPr userDrawn="1"/>
        </p:nvSpPr>
        <p:spPr>
          <a:xfrm>
            <a:off x="8124825" y="6422070"/>
            <a:ext cx="3261487" cy="146303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endParaRPr lang="en-US" sz="1100" kern="1200">
              <a:solidFill>
                <a:schemeClr val="accen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Graphic 8">
            <a:extLst>
              <a:ext uri="{FF2B5EF4-FFF2-40B4-BE49-F238E27FC236}">
                <a16:creationId xmlns:a16="http://schemas.microsoft.com/office/drawing/2014/main" id="{71D9F931-ED36-50EC-E2EC-55287206CF4F}"/>
              </a:ext>
            </a:extLst>
          </p:cNvPr>
          <p:cNvSpPr>
            <a:spLocks noChangeAspect="1"/>
          </p:cNvSpPr>
          <p:nvPr userDrawn="1"/>
        </p:nvSpPr>
        <p:spPr>
          <a:xfrm>
            <a:off x="287338" y="6420520"/>
            <a:ext cx="352800" cy="149403"/>
          </a:xfrm>
          <a:custGeom>
            <a:avLst/>
            <a:gdLst>
              <a:gd name="connsiteX0" fmla="*/ 5699846 w 6586631"/>
              <a:gd name="connsiteY0" fmla="*/ 2789294 h 2789293"/>
              <a:gd name="connsiteX1" fmla="*/ 6586632 w 6586631"/>
              <a:gd name="connsiteY1" fmla="*/ 1909153 h 2789293"/>
              <a:gd name="connsiteX2" fmla="*/ 6586632 w 6586631"/>
              <a:gd name="connsiteY2" fmla="*/ 60980 h 2789293"/>
              <a:gd name="connsiteX3" fmla="*/ 6112656 w 6586631"/>
              <a:gd name="connsiteY3" fmla="*/ 60980 h 2789293"/>
              <a:gd name="connsiteX4" fmla="*/ 6112656 w 6586631"/>
              <a:gd name="connsiteY4" fmla="*/ 2031114 h 2789293"/>
              <a:gd name="connsiteX5" fmla="*/ 5699846 w 6586631"/>
              <a:gd name="connsiteY5" fmla="*/ 2541669 h 2789293"/>
              <a:gd name="connsiteX6" fmla="*/ 5287036 w 6586631"/>
              <a:gd name="connsiteY6" fmla="*/ 1992847 h 2789293"/>
              <a:gd name="connsiteX7" fmla="*/ 5287036 w 6586631"/>
              <a:gd name="connsiteY7" fmla="*/ 1627212 h 2789293"/>
              <a:gd name="connsiteX8" fmla="*/ 4813060 w 6586631"/>
              <a:gd name="connsiteY8" fmla="*/ 1745222 h 2789293"/>
              <a:gd name="connsiteX9" fmla="*/ 4813060 w 6586631"/>
              <a:gd name="connsiteY9" fmla="*/ 1909153 h 2789293"/>
              <a:gd name="connsiteX10" fmla="*/ 5699846 w 6586631"/>
              <a:gd name="connsiteY10" fmla="*/ 2789294 h 2789293"/>
              <a:gd name="connsiteX11" fmla="*/ 3177175 w 6586631"/>
              <a:gd name="connsiteY11" fmla="*/ 2511056 h 2789293"/>
              <a:gd name="connsiteX12" fmla="*/ 2584828 w 6586631"/>
              <a:gd name="connsiteY12" fmla="*/ 1897549 h 2789293"/>
              <a:gd name="connsiteX13" fmla="*/ 2817854 w 6586631"/>
              <a:gd name="connsiteY13" fmla="*/ 1413657 h 2789293"/>
              <a:gd name="connsiteX14" fmla="*/ 3681610 w 6586631"/>
              <a:gd name="connsiteY14" fmla="*/ 2354778 h 2789293"/>
              <a:gd name="connsiteX15" fmla="*/ 3177175 w 6586631"/>
              <a:gd name="connsiteY15" fmla="*/ 2511056 h 2789293"/>
              <a:gd name="connsiteX16" fmla="*/ 3639512 w 6586631"/>
              <a:gd name="connsiteY16" fmla="*/ 1147022 h 2789293"/>
              <a:gd name="connsiteX17" fmla="*/ 4140232 w 6586631"/>
              <a:gd name="connsiteY17" fmla="*/ 1634865 h 2789293"/>
              <a:gd name="connsiteX18" fmla="*/ 4017900 w 6586631"/>
              <a:gd name="connsiteY18" fmla="*/ 2042717 h 2789293"/>
              <a:gd name="connsiteX19" fmla="*/ 3268800 w 6586631"/>
              <a:gd name="connsiteY19" fmla="*/ 1219359 h 2789293"/>
              <a:gd name="connsiteX20" fmla="*/ 3639512 w 6586631"/>
              <a:gd name="connsiteY20" fmla="*/ 1147022 h 2789293"/>
              <a:gd name="connsiteX21" fmla="*/ 3177175 w 6586631"/>
              <a:gd name="connsiteY21" fmla="*/ 201951 h 2789293"/>
              <a:gd name="connsiteX22" fmla="*/ 3536495 w 6586631"/>
              <a:gd name="connsiteY22" fmla="*/ 567833 h 2789293"/>
              <a:gd name="connsiteX23" fmla="*/ 3165783 w 6586631"/>
              <a:gd name="connsiteY23" fmla="*/ 1109002 h 2789293"/>
              <a:gd name="connsiteX24" fmla="*/ 3001353 w 6586631"/>
              <a:gd name="connsiteY24" fmla="*/ 926061 h 2789293"/>
              <a:gd name="connsiteX25" fmla="*/ 2814140 w 6586631"/>
              <a:gd name="connsiteY25" fmla="*/ 548823 h 2789293"/>
              <a:gd name="connsiteX26" fmla="*/ 3177175 w 6586631"/>
              <a:gd name="connsiteY26" fmla="*/ 201951 h 2789293"/>
              <a:gd name="connsiteX27" fmla="*/ 4136518 w 6586631"/>
              <a:gd name="connsiteY27" fmla="*/ 2172084 h 2789293"/>
              <a:gd name="connsiteX28" fmla="*/ 4461417 w 6586631"/>
              <a:gd name="connsiteY28" fmla="*/ 1428964 h 2789293"/>
              <a:gd name="connsiteX29" fmla="*/ 3960696 w 6586631"/>
              <a:gd name="connsiteY29" fmla="*/ 945071 h 2789293"/>
              <a:gd name="connsiteX30" fmla="*/ 3502073 w 6586631"/>
              <a:gd name="connsiteY30" fmla="*/ 1036418 h 2789293"/>
              <a:gd name="connsiteX31" fmla="*/ 3494397 w 6586631"/>
              <a:gd name="connsiteY31" fmla="*/ 1021112 h 2789293"/>
              <a:gd name="connsiteX32" fmla="*/ 3907206 w 6586631"/>
              <a:gd name="connsiteY32" fmla="*/ 518209 h 2789293"/>
              <a:gd name="connsiteX33" fmla="*/ 3188566 w 6586631"/>
              <a:gd name="connsiteY33" fmla="*/ 0 h 2789293"/>
              <a:gd name="connsiteX34" fmla="*/ 2401082 w 6586631"/>
              <a:gd name="connsiteY34" fmla="*/ 659180 h 2789293"/>
              <a:gd name="connsiteX35" fmla="*/ 2706913 w 6586631"/>
              <a:gd name="connsiteY35" fmla="*/ 1295646 h 2789293"/>
              <a:gd name="connsiteX36" fmla="*/ 2710628 w 6586631"/>
              <a:gd name="connsiteY36" fmla="*/ 1303300 h 2789293"/>
              <a:gd name="connsiteX37" fmla="*/ 2164094 w 6586631"/>
              <a:gd name="connsiteY37" fmla="*/ 2069134 h 2789293"/>
              <a:gd name="connsiteX38" fmla="*/ 2932262 w 6586631"/>
              <a:gd name="connsiteY38" fmla="*/ 2789294 h 2789293"/>
              <a:gd name="connsiteX39" fmla="*/ 3796018 w 6586631"/>
              <a:gd name="connsiteY39" fmla="*/ 2480689 h 2789293"/>
              <a:gd name="connsiteX40" fmla="*/ 4025329 w 6586631"/>
              <a:gd name="connsiteY40" fmla="*/ 2728314 h 2789293"/>
              <a:gd name="connsiteX41" fmla="*/ 4625352 w 6586631"/>
              <a:gd name="connsiteY41" fmla="*/ 2728314 h 2789293"/>
              <a:gd name="connsiteX42" fmla="*/ 4625352 w 6586631"/>
              <a:gd name="connsiteY42" fmla="*/ 2709303 h 2789293"/>
              <a:gd name="connsiteX43" fmla="*/ 4136518 w 6586631"/>
              <a:gd name="connsiteY43" fmla="*/ 2172084 h 2789293"/>
              <a:gd name="connsiteX44" fmla="*/ 886786 w 6586631"/>
              <a:gd name="connsiteY44" fmla="*/ 2789294 h 2789293"/>
              <a:gd name="connsiteX45" fmla="*/ 1773572 w 6586631"/>
              <a:gd name="connsiteY45" fmla="*/ 1909153 h 2789293"/>
              <a:gd name="connsiteX46" fmla="*/ 1773572 w 6586631"/>
              <a:gd name="connsiteY46" fmla="*/ 60980 h 2789293"/>
              <a:gd name="connsiteX47" fmla="*/ 1299596 w 6586631"/>
              <a:gd name="connsiteY47" fmla="*/ 60980 h 2789293"/>
              <a:gd name="connsiteX48" fmla="*/ 1299596 w 6586631"/>
              <a:gd name="connsiteY48" fmla="*/ 2031114 h 2789293"/>
              <a:gd name="connsiteX49" fmla="*/ 886786 w 6586631"/>
              <a:gd name="connsiteY49" fmla="*/ 2541669 h 2789293"/>
              <a:gd name="connsiteX50" fmla="*/ 473976 w 6586631"/>
              <a:gd name="connsiteY50" fmla="*/ 1992847 h 2789293"/>
              <a:gd name="connsiteX51" fmla="*/ 473976 w 6586631"/>
              <a:gd name="connsiteY51" fmla="*/ 1627212 h 2789293"/>
              <a:gd name="connsiteX52" fmla="*/ 0 w 6586631"/>
              <a:gd name="connsiteY52" fmla="*/ 1745222 h 2789293"/>
              <a:gd name="connsiteX53" fmla="*/ 0 w 6586631"/>
              <a:gd name="connsiteY53" fmla="*/ 1909153 h 2789293"/>
              <a:gd name="connsiteX54" fmla="*/ 886786 w 6586631"/>
              <a:gd name="connsiteY54" fmla="*/ 2789294 h 27892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6586631" h="2789293">
                <a:moveTo>
                  <a:pt x="5699846" y="2789294"/>
                </a:moveTo>
                <a:cubicBezTo>
                  <a:pt x="6338253" y="2789294"/>
                  <a:pt x="6586632" y="2408105"/>
                  <a:pt x="6586632" y="1909153"/>
                </a:cubicBezTo>
                <a:lnTo>
                  <a:pt x="6586632" y="60980"/>
                </a:lnTo>
                <a:lnTo>
                  <a:pt x="6112656" y="60980"/>
                </a:lnTo>
                <a:lnTo>
                  <a:pt x="6112656" y="2031114"/>
                </a:lnTo>
                <a:cubicBezTo>
                  <a:pt x="6112656" y="2351075"/>
                  <a:pt x="5990324" y="2541669"/>
                  <a:pt x="5699846" y="2541669"/>
                </a:cubicBezTo>
                <a:cubicBezTo>
                  <a:pt x="5413083" y="2541669"/>
                  <a:pt x="5287036" y="2339718"/>
                  <a:pt x="5287036" y="1992847"/>
                </a:cubicBezTo>
                <a:lnTo>
                  <a:pt x="5287036" y="1627212"/>
                </a:lnTo>
                <a:lnTo>
                  <a:pt x="4813060" y="1745222"/>
                </a:lnTo>
                <a:lnTo>
                  <a:pt x="4813060" y="1909153"/>
                </a:lnTo>
                <a:cubicBezTo>
                  <a:pt x="4813060" y="2408352"/>
                  <a:pt x="5061440" y="2789294"/>
                  <a:pt x="5699846" y="2789294"/>
                </a:cubicBezTo>
                <a:moveTo>
                  <a:pt x="3177175" y="2511056"/>
                </a:moveTo>
                <a:cubicBezTo>
                  <a:pt x="2810177" y="2511056"/>
                  <a:pt x="2584828" y="2213808"/>
                  <a:pt x="2584828" y="1897549"/>
                </a:cubicBezTo>
                <a:cubicBezTo>
                  <a:pt x="2584828" y="1699302"/>
                  <a:pt x="2672739" y="1516361"/>
                  <a:pt x="2817854" y="1413657"/>
                </a:cubicBezTo>
                <a:lnTo>
                  <a:pt x="3681610" y="2354778"/>
                </a:lnTo>
                <a:cubicBezTo>
                  <a:pt x="3521141" y="2450075"/>
                  <a:pt x="3341358" y="2511056"/>
                  <a:pt x="3177175" y="2511056"/>
                </a:cubicBezTo>
                <a:moveTo>
                  <a:pt x="3639512" y="1147022"/>
                </a:moveTo>
                <a:cubicBezTo>
                  <a:pt x="3949057" y="1147022"/>
                  <a:pt x="4140232" y="1326013"/>
                  <a:pt x="4140232" y="1634865"/>
                </a:cubicBezTo>
                <a:cubicBezTo>
                  <a:pt x="4140232" y="1772132"/>
                  <a:pt x="4102096" y="1913103"/>
                  <a:pt x="4017900" y="2042717"/>
                </a:cubicBezTo>
                <a:lnTo>
                  <a:pt x="3268800" y="1219359"/>
                </a:lnTo>
                <a:cubicBezTo>
                  <a:pt x="3402524" y="1166032"/>
                  <a:pt x="3532533" y="1147022"/>
                  <a:pt x="3639512" y="1147022"/>
                </a:cubicBezTo>
                <a:moveTo>
                  <a:pt x="3177175" y="201951"/>
                </a:moveTo>
                <a:cubicBezTo>
                  <a:pt x="3402771" y="201951"/>
                  <a:pt x="3536495" y="331565"/>
                  <a:pt x="3536495" y="567833"/>
                </a:cubicBezTo>
                <a:cubicBezTo>
                  <a:pt x="3536495" y="785091"/>
                  <a:pt x="3429516" y="990745"/>
                  <a:pt x="3165783" y="1109002"/>
                </a:cubicBezTo>
                <a:lnTo>
                  <a:pt x="3001353" y="926061"/>
                </a:lnTo>
                <a:cubicBezTo>
                  <a:pt x="2855990" y="766081"/>
                  <a:pt x="2814140" y="666833"/>
                  <a:pt x="2814140" y="548823"/>
                </a:cubicBezTo>
                <a:cubicBezTo>
                  <a:pt x="2813892" y="327615"/>
                  <a:pt x="2955292" y="201951"/>
                  <a:pt x="3177175" y="201951"/>
                </a:cubicBezTo>
                <a:moveTo>
                  <a:pt x="4136518" y="2172084"/>
                </a:moveTo>
                <a:cubicBezTo>
                  <a:pt x="4343047" y="1928163"/>
                  <a:pt x="4461417" y="1661528"/>
                  <a:pt x="4461417" y="1428964"/>
                </a:cubicBezTo>
                <a:cubicBezTo>
                  <a:pt x="4461417" y="1139369"/>
                  <a:pt x="4266527" y="945071"/>
                  <a:pt x="3960696" y="945071"/>
                </a:cubicBezTo>
                <a:cubicBezTo>
                  <a:pt x="3800228" y="945071"/>
                  <a:pt x="3620443" y="990745"/>
                  <a:pt x="3502073" y="1036418"/>
                </a:cubicBezTo>
                <a:lnTo>
                  <a:pt x="3494397" y="1021112"/>
                </a:lnTo>
                <a:cubicBezTo>
                  <a:pt x="3784874" y="864834"/>
                  <a:pt x="3907206" y="720160"/>
                  <a:pt x="3907206" y="518209"/>
                </a:cubicBezTo>
                <a:cubicBezTo>
                  <a:pt x="3907206" y="228614"/>
                  <a:pt x="3647188" y="0"/>
                  <a:pt x="3188566" y="0"/>
                </a:cubicBezTo>
                <a:cubicBezTo>
                  <a:pt x="2661100" y="0"/>
                  <a:pt x="2401082" y="293545"/>
                  <a:pt x="2401082" y="659180"/>
                </a:cubicBezTo>
                <a:cubicBezTo>
                  <a:pt x="2401082" y="857428"/>
                  <a:pt x="2485278" y="1055429"/>
                  <a:pt x="2706913" y="1295646"/>
                </a:cubicBezTo>
                <a:lnTo>
                  <a:pt x="2710628" y="1303300"/>
                </a:lnTo>
                <a:cubicBezTo>
                  <a:pt x="2336201" y="1482291"/>
                  <a:pt x="2164094" y="1771886"/>
                  <a:pt x="2164094" y="2069134"/>
                </a:cubicBezTo>
                <a:cubicBezTo>
                  <a:pt x="2164094" y="2461679"/>
                  <a:pt x="2465963" y="2789294"/>
                  <a:pt x="2932262" y="2789294"/>
                </a:cubicBezTo>
                <a:cubicBezTo>
                  <a:pt x="3199710" y="2789294"/>
                  <a:pt x="3513217" y="2678690"/>
                  <a:pt x="3796018" y="2480689"/>
                </a:cubicBezTo>
                <a:lnTo>
                  <a:pt x="4025329" y="2728314"/>
                </a:lnTo>
                <a:lnTo>
                  <a:pt x="4625352" y="2728314"/>
                </a:lnTo>
                <a:lnTo>
                  <a:pt x="4625352" y="2709303"/>
                </a:lnTo>
                <a:lnTo>
                  <a:pt x="4136518" y="2172084"/>
                </a:lnTo>
                <a:close/>
                <a:moveTo>
                  <a:pt x="886786" y="2789294"/>
                </a:moveTo>
                <a:cubicBezTo>
                  <a:pt x="1525192" y="2789294"/>
                  <a:pt x="1773572" y="2408105"/>
                  <a:pt x="1773572" y="1909153"/>
                </a:cubicBezTo>
                <a:lnTo>
                  <a:pt x="1773572" y="60980"/>
                </a:lnTo>
                <a:lnTo>
                  <a:pt x="1299596" y="60980"/>
                </a:lnTo>
                <a:lnTo>
                  <a:pt x="1299596" y="2031114"/>
                </a:lnTo>
                <a:cubicBezTo>
                  <a:pt x="1299596" y="2351075"/>
                  <a:pt x="1177263" y="2541669"/>
                  <a:pt x="886786" y="2541669"/>
                </a:cubicBezTo>
                <a:cubicBezTo>
                  <a:pt x="600023" y="2541669"/>
                  <a:pt x="473976" y="2339718"/>
                  <a:pt x="473976" y="1992847"/>
                </a:cubicBezTo>
                <a:lnTo>
                  <a:pt x="473976" y="1627212"/>
                </a:lnTo>
                <a:lnTo>
                  <a:pt x="0" y="1745222"/>
                </a:lnTo>
                <a:lnTo>
                  <a:pt x="0" y="1909153"/>
                </a:lnTo>
                <a:cubicBezTo>
                  <a:pt x="0" y="2408352"/>
                  <a:pt x="248379" y="2789294"/>
                  <a:pt x="886786" y="2789294"/>
                </a:cubicBezTo>
              </a:path>
            </a:pathLst>
          </a:custGeom>
          <a:solidFill>
            <a:schemeClr val="accent1"/>
          </a:solidFill>
          <a:ln w="24751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2A17F1A-9870-A9F0-96F0-E463405E6479}"/>
              </a:ext>
            </a:extLst>
          </p:cNvPr>
          <p:cNvSpPr/>
          <p:nvPr userDrawn="1"/>
        </p:nvSpPr>
        <p:spPr>
          <a:xfrm>
            <a:off x="9403993" y="6416563"/>
            <a:ext cx="2271251" cy="1573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Johnson Display"/>
                <a:ea typeface="+mn-ea"/>
                <a:cs typeface="+mn-cs"/>
              </a:rPr>
              <a:t>E&amp;PS FMS-OE Program  </a:t>
            </a:r>
            <a:r>
              <a:rPr kumimoji="0" lang="en-US" sz="1200" b="0" i="0" u="none" strike="noStrike" kern="1200" cap="none" spc="0" normalizeH="0" baseline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Johnson Display"/>
                <a:ea typeface="+mn-ea"/>
                <a:cs typeface="+mn-cs"/>
              </a:rPr>
              <a:t>|</a:t>
            </a:r>
            <a:endParaRPr kumimoji="0" lang="en-US" sz="1200" b="1" i="0" u="none" strike="noStrike" kern="1200" cap="none" spc="0" normalizeH="0" baseline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Johnson Display"/>
              <a:ea typeface="+mn-ea"/>
              <a:cs typeface="+mn-cs"/>
            </a:endParaRP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F80D063-E4DD-7203-B47C-3BEA5970F960}"/>
              </a:ext>
            </a:extLst>
          </p:cNvPr>
          <p:cNvSpPr txBox="1">
            <a:spLocks/>
          </p:cNvSpPr>
          <p:nvPr userDrawn="1"/>
        </p:nvSpPr>
        <p:spPr>
          <a:xfrm>
            <a:off x="817243" y="6418490"/>
            <a:ext cx="4754563" cy="153463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 sz="1600" b="0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Johnson Display"/>
                <a:ea typeface="+mn-ea"/>
                <a:cs typeface="+mn-cs"/>
              </a:rPr>
              <a:t>Engineering &amp; Property Services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Johnson Tex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3612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0" r:id="rId1"/>
    <p:sldLayoutId id="2147483951" r:id="rId2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ts val="600"/>
        </a:spcBef>
        <a:spcAft>
          <a:spcPts val="600"/>
        </a:spcAft>
        <a:buNone/>
        <a:defRPr sz="3500" b="0" i="0" kern="1200" spc="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tabLst/>
        <a:defRPr sz="1800" b="0" i="0" kern="1200">
          <a:solidFill>
            <a:schemeClr val="tx1"/>
          </a:solidFill>
          <a:latin typeface="+mn-lt"/>
          <a:ea typeface="+mn-ea"/>
          <a:cs typeface="+mn-cs"/>
        </a:defRPr>
      </a:lvl1pPr>
      <a:lvl2pPr marL="285750" indent="-285750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tabLst/>
        <a:defRPr sz="1800" b="0" i="0" kern="1200">
          <a:solidFill>
            <a:schemeClr val="tx1"/>
          </a:solidFill>
          <a:latin typeface="+mn-lt"/>
          <a:ea typeface="+mn-ea"/>
          <a:cs typeface="+mn-cs"/>
        </a:defRPr>
      </a:lvl2pPr>
      <a:lvl3pPr marL="571500" indent="-285750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tabLst/>
        <a:defRPr sz="1600" b="0" i="0" kern="1200">
          <a:solidFill>
            <a:schemeClr val="tx1"/>
          </a:solidFill>
          <a:latin typeface="+mn-lt"/>
          <a:ea typeface="+mn-ea"/>
          <a:cs typeface="+mn-cs"/>
        </a:defRPr>
      </a:lvl3pPr>
      <a:lvl4pPr marL="856800" indent="-285750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tabLst/>
        <a:defRPr sz="1600" b="0" i="0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1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tabLst/>
        <a:defRPr sz="800" b="0" i="0" kern="1200">
          <a:solidFill>
            <a:schemeClr val="tx1"/>
          </a:solidFill>
          <a:latin typeface="+mn-lt"/>
          <a:ea typeface="+mn-ea"/>
          <a:cs typeface="+mn-cs"/>
        </a:defRPr>
      </a:lvl5pPr>
      <a:lvl6pPr marL="0" indent="0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defRPr lang="en-GB" sz="1800" b="0" i="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defRPr lang="en-GB" sz="1800" b="0" i="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defRPr lang="en-GB" sz="1800" b="0" i="0" kern="1200" dirty="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defRPr sz="1800" b="0" i="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78">
          <p15:clr>
            <a:srgbClr val="FDE53C"/>
          </p15:clr>
        </p15:guide>
        <p15:guide id="2" pos="181">
          <p15:clr>
            <a:srgbClr val="FDE53C"/>
          </p15:clr>
        </p15:guide>
        <p15:guide id="3" pos="708">
          <p15:clr>
            <a:srgbClr val="FDE53C"/>
          </p15:clr>
        </p15:guide>
        <p15:guide id="4" pos="798">
          <p15:clr>
            <a:srgbClr val="FDE53C"/>
          </p15:clr>
        </p15:guide>
        <p15:guide id="5" pos="1325">
          <p15:clr>
            <a:srgbClr val="FDE53C"/>
          </p15:clr>
        </p15:guide>
        <p15:guide id="6" pos="1416">
          <p15:clr>
            <a:srgbClr val="FDE53C"/>
          </p15:clr>
        </p15:guide>
        <p15:guide id="7" pos="1942">
          <p15:clr>
            <a:srgbClr val="FDE53C"/>
          </p15:clr>
        </p15:guide>
        <p15:guide id="8" pos="2032">
          <p15:clr>
            <a:srgbClr val="FDE53C"/>
          </p15:clr>
        </p15:guide>
        <p15:guide id="9" pos="2559">
          <p15:clr>
            <a:srgbClr val="FDE53C"/>
          </p15:clr>
        </p15:guide>
        <p15:guide id="10" pos="2650">
          <p15:clr>
            <a:srgbClr val="FDE53C"/>
          </p15:clr>
        </p15:guide>
        <p15:guide id="11" pos="3176">
          <p15:clr>
            <a:srgbClr val="FDE53C"/>
          </p15:clr>
        </p15:guide>
        <p15:guide id="12" pos="3264">
          <p15:clr>
            <a:srgbClr val="FDE53C"/>
          </p15:clr>
        </p15:guide>
        <p15:guide id="13" pos="3793">
          <p15:clr>
            <a:srgbClr val="FDE53C"/>
          </p15:clr>
        </p15:guide>
        <p15:guide id="14" pos="3884">
          <p15:clr>
            <a:srgbClr val="FDE53C"/>
          </p15:clr>
        </p15:guide>
        <p15:guide id="15" pos="4411">
          <p15:clr>
            <a:srgbClr val="FDE53C"/>
          </p15:clr>
        </p15:guide>
        <p15:guide id="16" pos="4501">
          <p15:clr>
            <a:srgbClr val="FDE53C"/>
          </p15:clr>
        </p15:guide>
        <p15:guide id="17" pos="5028">
          <p15:clr>
            <a:srgbClr val="FDE53C"/>
          </p15:clr>
        </p15:guide>
        <p15:guide id="18" pos="5118">
          <p15:clr>
            <a:srgbClr val="FDE53C"/>
          </p15:clr>
        </p15:guide>
        <p15:guide id="19" pos="5645">
          <p15:clr>
            <a:srgbClr val="FDE53C"/>
          </p15:clr>
        </p15:guide>
        <p15:guide id="20" pos="5735">
          <p15:clr>
            <a:srgbClr val="FDE53C"/>
          </p15:clr>
        </p15:guide>
        <p15:guide id="21" pos="6262">
          <p15:clr>
            <a:srgbClr val="FDE53C"/>
          </p15:clr>
        </p15:guide>
        <p15:guide id="22" pos="6352">
          <p15:clr>
            <a:srgbClr val="FDE53C"/>
          </p15:clr>
        </p15:guide>
        <p15:guide id="23" pos="6879">
          <p15:clr>
            <a:srgbClr val="FDE53C"/>
          </p15:clr>
        </p15:guide>
        <p15:guide id="24" pos="6970">
          <p15:clr>
            <a:srgbClr val="FDE53C"/>
          </p15:clr>
        </p15:guide>
        <p15:guide id="25" pos="7496">
          <p15:clr>
            <a:srgbClr val="FDE53C"/>
          </p15:clr>
        </p15:guide>
        <p15:guide id="28" orient="horz" pos="1382">
          <p15:clr>
            <a:srgbClr val="FDE53C"/>
          </p15:clr>
        </p15:guide>
        <p15:guide id="29" orient="horz" pos="1473">
          <p15:clr>
            <a:srgbClr val="FDE53C"/>
          </p15:clr>
        </p15:guide>
        <p15:guide id="30" orient="horz" pos="2024">
          <p15:clr>
            <a:srgbClr val="FDE53C"/>
          </p15:clr>
        </p15:guide>
        <p15:guide id="31" orient="horz" pos="2115">
          <p15:clr>
            <a:srgbClr val="FDE53C"/>
          </p15:clr>
        </p15:guide>
        <p15:guide id="32" orient="horz" pos="2666">
          <p15:clr>
            <a:srgbClr val="FDE53C"/>
          </p15:clr>
        </p15:guide>
        <p15:guide id="33" orient="horz" pos="2757">
          <p15:clr>
            <a:srgbClr val="FDE53C"/>
          </p15:clr>
        </p15:guide>
        <p15:guide id="34" orient="horz" pos="3308">
          <p15:clr>
            <a:srgbClr val="FDE53C"/>
          </p15:clr>
        </p15:guide>
        <p15:guide id="35" orient="horz" pos="3398">
          <p15:clr>
            <a:srgbClr val="FDE53C"/>
          </p15:clr>
        </p15:guide>
        <p15:guide id="36" orient="horz" pos="3954">
          <p15:clr>
            <a:srgbClr val="FDE53C"/>
          </p15:clr>
        </p15:guide>
        <p15:guide id="37" orient="horz" pos="4044">
          <p15:clr>
            <a:srgbClr val="FDE53C"/>
          </p15:clr>
        </p15:guide>
        <p15:guide id="38" orient="horz" pos="4131">
          <p15:clr>
            <a:srgbClr val="FDE53C"/>
          </p15:clr>
        </p15:guide>
        <p15:guide id="39" orient="horz" pos="738">
          <p15:clr>
            <a:srgbClr val="FDE53C"/>
          </p15:clr>
        </p15:guide>
        <p15:guide id="40" orient="horz" pos="828">
          <p15:clr>
            <a:srgbClr val="FDE53C"/>
          </p15:clr>
        </p15:guide>
        <p15:guide id="41" orient="horz" pos="1060">
          <p15:clr>
            <a:srgbClr val="FDE53C"/>
          </p15:clr>
        </p15:guide>
        <p15:guide id="42" orient="horz" pos="1148">
          <p15:clr>
            <a:srgbClr val="FDE53C"/>
          </p15:clr>
        </p15:guide>
        <p15:guide id="43" orient="horz" pos="1702">
          <p15:clr>
            <a:srgbClr val="FDE53C"/>
          </p15:clr>
        </p15:guide>
        <p15:guide id="44" orient="horz" pos="1794">
          <p15:clr>
            <a:srgbClr val="FDE53C"/>
          </p15:clr>
        </p15:guide>
        <p15:guide id="45" orient="horz" pos="2346">
          <p15:clr>
            <a:srgbClr val="FDE53C"/>
          </p15:clr>
        </p15:guide>
        <p15:guide id="46" orient="horz" pos="2436">
          <p15:clr>
            <a:srgbClr val="FDE53C"/>
          </p15:clr>
        </p15:guide>
        <p15:guide id="47" orient="horz" pos="2990">
          <p15:clr>
            <a:srgbClr val="FDE53C"/>
          </p15:clr>
        </p15:guide>
        <p15:guide id="48" orient="horz" pos="3080">
          <p15:clr>
            <a:srgbClr val="FDE53C"/>
          </p15:clr>
        </p15:guide>
        <p15:guide id="49" orient="horz" pos="3632">
          <p15:clr>
            <a:srgbClr val="FDE53C"/>
          </p15:clr>
        </p15:guide>
        <p15:guide id="50" orient="horz" pos="3722">
          <p15:clr>
            <a:srgbClr val="FDE53C"/>
          </p15:clr>
        </p15:guide>
        <p15:guide id="51" orient="horz" pos="380">
          <p15:clr>
            <a:srgbClr val="547EBF"/>
          </p15:clr>
        </p15:guide>
        <p15:guide id="52" pos="7172">
          <p15:clr>
            <a:srgbClr val="547EBF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375F484-823A-111C-0678-43F167B3D08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34378913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95" imgH="394" progId="TCLayout.ActiveDocument.1">
                  <p:embed/>
                </p:oleObj>
              </mc:Choice>
              <mc:Fallback>
                <p:oleObj name="think-cell Slide" r:id="rId4" imgW="395" imgH="394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375F484-823A-111C-0678-43F167B3D08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D3AC25-83CD-60B4-726C-FF80D1E34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303" y="262267"/>
            <a:ext cx="9649446" cy="468590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6C014F-3AB8-1D05-B6D7-A26746AAF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89384" y="1822451"/>
            <a:ext cx="11610516" cy="394334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DB68EF-BA48-F4BC-BE79-97134696D6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8259" y="5966467"/>
            <a:ext cx="11610516" cy="304122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 sz="800" b="0" i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b="0" i="0">
                <a:effectLst/>
              </a:rPr>
              <a:t>Slide legal disclaimer goes here if required 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b="0" i="0">
                <a:effectLst/>
              </a:rPr>
              <a:t>Slide footer goes here if required</a:t>
            </a:r>
          </a:p>
        </p:txBody>
      </p:sp>
    </p:spTree>
    <p:extLst>
      <p:ext uri="{BB962C8B-B14F-4D97-AF65-F5344CB8AC3E}">
        <p14:creationId xmlns:p14="http://schemas.microsoft.com/office/powerpoint/2010/main" val="2729552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3" r:id="rId1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ts val="600"/>
        </a:spcBef>
        <a:spcAft>
          <a:spcPts val="600"/>
        </a:spcAft>
        <a:buNone/>
        <a:defRPr sz="3500" b="0" i="0" kern="1200" spc="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tabLst/>
        <a:defRPr sz="1800" b="0" i="0" kern="1200">
          <a:solidFill>
            <a:schemeClr val="tx1"/>
          </a:solidFill>
          <a:latin typeface="+mn-lt"/>
          <a:ea typeface="+mn-ea"/>
          <a:cs typeface="+mn-cs"/>
        </a:defRPr>
      </a:lvl1pPr>
      <a:lvl2pPr marL="285750" indent="-285750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tabLst/>
        <a:defRPr sz="1800" b="0" i="0" kern="1200">
          <a:solidFill>
            <a:schemeClr val="tx1"/>
          </a:solidFill>
          <a:latin typeface="+mn-lt"/>
          <a:ea typeface="+mn-ea"/>
          <a:cs typeface="+mn-cs"/>
        </a:defRPr>
      </a:lvl2pPr>
      <a:lvl3pPr marL="571500" indent="-285750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tabLst/>
        <a:defRPr sz="1600" b="0" i="0" kern="1200">
          <a:solidFill>
            <a:schemeClr val="tx1"/>
          </a:solidFill>
          <a:latin typeface="+mn-lt"/>
          <a:ea typeface="+mn-ea"/>
          <a:cs typeface="+mn-cs"/>
        </a:defRPr>
      </a:lvl3pPr>
      <a:lvl4pPr marL="856800" indent="-285750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tabLst/>
        <a:defRPr sz="1600" b="0" i="0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1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tabLst/>
        <a:defRPr sz="800" b="0" i="0" kern="1200">
          <a:solidFill>
            <a:schemeClr val="tx1"/>
          </a:solidFill>
          <a:latin typeface="+mn-lt"/>
          <a:ea typeface="+mn-ea"/>
          <a:cs typeface="+mn-cs"/>
        </a:defRPr>
      </a:lvl5pPr>
      <a:lvl6pPr marL="0" indent="0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defRPr lang="en-GB" sz="1800" b="0" i="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defRPr lang="en-GB" sz="1800" b="0" i="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defRPr lang="en-GB" sz="1800" b="0" i="0" kern="1200" dirty="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defRPr sz="1800" b="0" i="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78">
          <p15:clr>
            <a:srgbClr val="FDE53C"/>
          </p15:clr>
        </p15:guide>
        <p15:guide id="2" pos="181">
          <p15:clr>
            <a:srgbClr val="FDE53C"/>
          </p15:clr>
        </p15:guide>
        <p15:guide id="3" pos="708">
          <p15:clr>
            <a:srgbClr val="FDE53C"/>
          </p15:clr>
        </p15:guide>
        <p15:guide id="4" pos="798">
          <p15:clr>
            <a:srgbClr val="FDE53C"/>
          </p15:clr>
        </p15:guide>
        <p15:guide id="5" pos="1325">
          <p15:clr>
            <a:srgbClr val="FDE53C"/>
          </p15:clr>
        </p15:guide>
        <p15:guide id="6" pos="1416">
          <p15:clr>
            <a:srgbClr val="FDE53C"/>
          </p15:clr>
        </p15:guide>
        <p15:guide id="7" pos="1942">
          <p15:clr>
            <a:srgbClr val="FDE53C"/>
          </p15:clr>
        </p15:guide>
        <p15:guide id="8" pos="2032">
          <p15:clr>
            <a:srgbClr val="FDE53C"/>
          </p15:clr>
        </p15:guide>
        <p15:guide id="9" pos="2559">
          <p15:clr>
            <a:srgbClr val="FDE53C"/>
          </p15:clr>
        </p15:guide>
        <p15:guide id="10" pos="2650">
          <p15:clr>
            <a:srgbClr val="FDE53C"/>
          </p15:clr>
        </p15:guide>
        <p15:guide id="11" pos="3176">
          <p15:clr>
            <a:srgbClr val="FDE53C"/>
          </p15:clr>
        </p15:guide>
        <p15:guide id="12" pos="3264">
          <p15:clr>
            <a:srgbClr val="FDE53C"/>
          </p15:clr>
        </p15:guide>
        <p15:guide id="13" pos="3793">
          <p15:clr>
            <a:srgbClr val="FDE53C"/>
          </p15:clr>
        </p15:guide>
        <p15:guide id="14" pos="3884">
          <p15:clr>
            <a:srgbClr val="FDE53C"/>
          </p15:clr>
        </p15:guide>
        <p15:guide id="15" pos="4411">
          <p15:clr>
            <a:srgbClr val="FDE53C"/>
          </p15:clr>
        </p15:guide>
        <p15:guide id="16" pos="4501">
          <p15:clr>
            <a:srgbClr val="FDE53C"/>
          </p15:clr>
        </p15:guide>
        <p15:guide id="17" pos="5028">
          <p15:clr>
            <a:srgbClr val="FDE53C"/>
          </p15:clr>
        </p15:guide>
        <p15:guide id="18" pos="5118">
          <p15:clr>
            <a:srgbClr val="FDE53C"/>
          </p15:clr>
        </p15:guide>
        <p15:guide id="19" pos="5645">
          <p15:clr>
            <a:srgbClr val="FDE53C"/>
          </p15:clr>
        </p15:guide>
        <p15:guide id="20" pos="5735">
          <p15:clr>
            <a:srgbClr val="FDE53C"/>
          </p15:clr>
        </p15:guide>
        <p15:guide id="21" pos="6262">
          <p15:clr>
            <a:srgbClr val="FDE53C"/>
          </p15:clr>
        </p15:guide>
        <p15:guide id="22" pos="6352">
          <p15:clr>
            <a:srgbClr val="FDE53C"/>
          </p15:clr>
        </p15:guide>
        <p15:guide id="23" pos="6879">
          <p15:clr>
            <a:srgbClr val="FDE53C"/>
          </p15:clr>
        </p15:guide>
        <p15:guide id="24" pos="6970">
          <p15:clr>
            <a:srgbClr val="FDE53C"/>
          </p15:clr>
        </p15:guide>
        <p15:guide id="25" pos="7496">
          <p15:clr>
            <a:srgbClr val="FDE53C"/>
          </p15:clr>
        </p15:guide>
        <p15:guide id="28" orient="horz" pos="1382">
          <p15:clr>
            <a:srgbClr val="FDE53C"/>
          </p15:clr>
        </p15:guide>
        <p15:guide id="29" orient="horz" pos="1473">
          <p15:clr>
            <a:srgbClr val="FDE53C"/>
          </p15:clr>
        </p15:guide>
        <p15:guide id="30" orient="horz" pos="2024">
          <p15:clr>
            <a:srgbClr val="FDE53C"/>
          </p15:clr>
        </p15:guide>
        <p15:guide id="31" orient="horz" pos="2115">
          <p15:clr>
            <a:srgbClr val="FDE53C"/>
          </p15:clr>
        </p15:guide>
        <p15:guide id="32" orient="horz" pos="2666">
          <p15:clr>
            <a:srgbClr val="FDE53C"/>
          </p15:clr>
        </p15:guide>
        <p15:guide id="33" orient="horz" pos="2757">
          <p15:clr>
            <a:srgbClr val="FDE53C"/>
          </p15:clr>
        </p15:guide>
        <p15:guide id="34" orient="horz" pos="3308">
          <p15:clr>
            <a:srgbClr val="FDE53C"/>
          </p15:clr>
        </p15:guide>
        <p15:guide id="35" orient="horz" pos="3398">
          <p15:clr>
            <a:srgbClr val="FDE53C"/>
          </p15:clr>
        </p15:guide>
        <p15:guide id="36" orient="horz" pos="3954">
          <p15:clr>
            <a:srgbClr val="FDE53C"/>
          </p15:clr>
        </p15:guide>
        <p15:guide id="37" orient="horz" pos="4044">
          <p15:clr>
            <a:srgbClr val="FDE53C"/>
          </p15:clr>
        </p15:guide>
        <p15:guide id="38" orient="horz" pos="4131">
          <p15:clr>
            <a:srgbClr val="FDE53C"/>
          </p15:clr>
        </p15:guide>
        <p15:guide id="39" orient="horz" pos="738">
          <p15:clr>
            <a:srgbClr val="FDE53C"/>
          </p15:clr>
        </p15:guide>
        <p15:guide id="40" orient="horz" pos="828">
          <p15:clr>
            <a:srgbClr val="FDE53C"/>
          </p15:clr>
        </p15:guide>
        <p15:guide id="41" orient="horz" pos="1060">
          <p15:clr>
            <a:srgbClr val="FDE53C"/>
          </p15:clr>
        </p15:guide>
        <p15:guide id="42" orient="horz" pos="1148">
          <p15:clr>
            <a:srgbClr val="FDE53C"/>
          </p15:clr>
        </p15:guide>
        <p15:guide id="43" orient="horz" pos="1702">
          <p15:clr>
            <a:srgbClr val="FDE53C"/>
          </p15:clr>
        </p15:guide>
        <p15:guide id="44" orient="horz" pos="1794">
          <p15:clr>
            <a:srgbClr val="FDE53C"/>
          </p15:clr>
        </p15:guide>
        <p15:guide id="45" orient="horz" pos="2346">
          <p15:clr>
            <a:srgbClr val="FDE53C"/>
          </p15:clr>
        </p15:guide>
        <p15:guide id="46" orient="horz" pos="2436">
          <p15:clr>
            <a:srgbClr val="FDE53C"/>
          </p15:clr>
        </p15:guide>
        <p15:guide id="47" orient="horz" pos="2990">
          <p15:clr>
            <a:srgbClr val="FDE53C"/>
          </p15:clr>
        </p15:guide>
        <p15:guide id="48" orient="horz" pos="3080">
          <p15:clr>
            <a:srgbClr val="FDE53C"/>
          </p15:clr>
        </p15:guide>
        <p15:guide id="49" orient="horz" pos="3632">
          <p15:clr>
            <a:srgbClr val="FDE53C"/>
          </p15:clr>
        </p15:guide>
        <p15:guide id="50" orient="horz" pos="3722">
          <p15:clr>
            <a:srgbClr val="FDE53C"/>
          </p15:clr>
        </p15:guide>
        <p15:guide id="51" orient="horz" pos="380">
          <p15:clr>
            <a:srgbClr val="547EBF"/>
          </p15:clr>
        </p15:guide>
        <p15:guide id="52" pos="7172">
          <p15:clr>
            <a:srgbClr val="547EBF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D3AC25-83CD-60B4-726C-FF80D1E34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303" y="262267"/>
            <a:ext cx="9649446" cy="468590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6C014F-3AB8-1D05-B6D7-A26746AAF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89384" y="1822451"/>
            <a:ext cx="11610516" cy="394334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DB68EF-BA48-F4BC-BE79-97134696D6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8259" y="5966467"/>
            <a:ext cx="11610516" cy="304122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 sz="800" b="0" i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b="0" i="0">
                <a:effectLst/>
              </a:rPr>
              <a:t>Slide legal disclaimer goes here if required 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b="0" i="0">
                <a:effectLst/>
              </a:rPr>
              <a:t>Slide footer goes here if required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0AF38A-4788-8D76-5A2D-056814C2D2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81942" y="6433878"/>
            <a:ext cx="320674" cy="15346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 sz="9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AEC8D767-5246-2244-A4A3-B8AFB218393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48E6A55-96F2-FABF-BD9F-48E1B7F1B72B}"/>
              </a:ext>
            </a:extLst>
          </p:cNvPr>
          <p:cNvSpPr txBox="1"/>
          <p:nvPr userDrawn="1"/>
        </p:nvSpPr>
        <p:spPr>
          <a:xfrm>
            <a:off x="8124825" y="6440234"/>
            <a:ext cx="3261487" cy="146303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en-US" sz="1100" kern="120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Employee Health &amp; Well-Being</a:t>
            </a:r>
          </a:p>
        </p:txBody>
      </p:sp>
      <p:sp>
        <p:nvSpPr>
          <p:cNvPr id="7" name="Graphic 8">
            <a:extLst>
              <a:ext uri="{FF2B5EF4-FFF2-40B4-BE49-F238E27FC236}">
                <a16:creationId xmlns:a16="http://schemas.microsoft.com/office/drawing/2014/main" id="{71D9F931-ED36-50EC-E2EC-55287206CF4F}"/>
              </a:ext>
            </a:extLst>
          </p:cNvPr>
          <p:cNvSpPr>
            <a:spLocks noChangeAspect="1"/>
          </p:cNvSpPr>
          <p:nvPr userDrawn="1"/>
        </p:nvSpPr>
        <p:spPr>
          <a:xfrm>
            <a:off x="287338" y="6416675"/>
            <a:ext cx="352800" cy="149403"/>
          </a:xfrm>
          <a:custGeom>
            <a:avLst/>
            <a:gdLst>
              <a:gd name="connsiteX0" fmla="*/ 5699846 w 6586631"/>
              <a:gd name="connsiteY0" fmla="*/ 2789294 h 2789293"/>
              <a:gd name="connsiteX1" fmla="*/ 6586632 w 6586631"/>
              <a:gd name="connsiteY1" fmla="*/ 1909153 h 2789293"/>
              <a:gd name="connsiteX2" fmla="*/ 6586632 w 6586631"/>
              <a:gd name="connsiteY2" fmla="*/ 60980 h 2789293"/>
              <a:gd name="connsiteX3" fmla="*/ 6112656 w 6586631"/>
              <a:gd name="connsiteY3" fmla="*/ 60980 h 2789293"/>
              <a:gd name="connsiteX4" fmla="*/ 6112656 w 6586631"/>
              <a:gd name="connsiteY4" fmla="*/ 2031114 h 2789293"/>
              <a:gd name="connsiteX5" fmla="*/ 5699846 w 6586631"/>
              <a:gd name="connsiteY5" fmla="*/ 2541669 h 2789293"/>
              <a:gd name="connsiteX6" fmla="*/ 5287036 w 6586631"/>
              <a:gd name="connsiteY6" fmla="*/ 1992847 h 2789293"/>
              <a:gd name="connsiteX7" fmla="*/ 5287036 w 6586631"/>
              <a:gd name="connsiteY7" fmla="*/ 1627212 h 2789293"/>
              <a:gd name="connsiteX8" fmla="*/ 4813060 w 6586631"/>
              <a:gd name="connsiteY8" fmla="*/ 1745222 h 2789293"/>
              <a:gd name="connsiteX9" fmla="*/ 4813060 w 6586631"/>
              <a:gd name="connsiteY9" fmla="*/ 1909153 h 2789293"/>
              <a:gd name="connsiteX10" fmla="*/ 5699846 w 6586631"/>
              <a:gd name="connsiteY10" fmla="*/ 2789294 h 2789293"/>
              <a:gd name="connsiteX11" fmla="*/ 3177175 w 6586631"/>
              <a:gd name="connsiteY11" fmla="*/ 2511056 h 2789293"/>
              <a:gd name="connsiteX12" fmla="*/ 2584828 w 6586631"/>
              <a:gd name="connsiteY12" fmla="*/ 1897549 h 2789293"/>
              <a:gd name="connsiteX13" fmla="*/ 2817854 w 6586631"/>
              <a:gd name="connsiteY13" fmla="*/ 1413657 h 2789293"/>
              <a:gd name="connsiteX14" fmla="*/ 3681610 w 6586631"/>
              <a:gd name="connsiteY14" fmla="*/ 2354778 h 2789293"/>
              <a:gd name="connsiteX15" fmla="*/ 3177175 w 6586631"/>
              <a:gd name="connsiteY15" fmla="*/ 2511056 h 2789293"/>
              <a:gd name="connsiteX16" fmla="*/ 3639512 w 6586631"/>
              <a:gd name="connsiteY16" fmla="*/ 1147022 h 2789293"/>
              <a:gd name="connsiteX17" fmla="*/ 4140232 w 6586631"/>
              <a:gd name="connsiteY17" fmla="*/ 1634865 h 2789293"/>
              <a:gd name="connsiteX18" fmla="*/ 4017900 w 6586631"/>
              <a:gd name="connsiteY18" fmla="*/ 2042717 h 2789293"/>
              <a:gd name="connsiteX19" fmla="*/ 3268800 w 6586631"/>
              <a:gd name="connsiteY19" fmla="*/ 1219359 h 2789293"/>
              <a:gd name="connsiteX20" fmla="*/ 3639512 w 6586631"/>
              <a:gd name="connsiteY20" fmla="*/ 1147022 h 2789293"/>
              <a:gd name="connsiteX21" fmla="*/ 3177175 w 6586631"/>
              <a:gd name="connsiteY21" fmla="*/ 201951 h 2789293"/>
              <a:gd name="connsiteX22" fmla="*/ 3536495 w 6586631"/>
              <a:gd name="connsiteY22" fmla="*/ 567833 h 2789293"/>
              <a:gd name="connsiteX23" fmla="*/ 3165783 w 6586631"/>
              <a:gd name="connsiteY23" fmla="*/ 1109002 h 2789293"/>
              <a:gd name="connsiteX24" fmla="*/ 3001353 w 6586631"/>
              <a:gd name="connsiteY24" fmla="*/ 926061 h 2789293"/>
              <a:gd name="connsiteX25" fmla="*/ 2814140 w 6586631"/>
              <a:gd name="connsiteY25" fmla="*/ 548823 h 2789293"/>
              <a:gd name="connsiteX26" fmla="*/ 3177175 w 6586631"/>
              <a:gd name="connsiteY26" fmla="*/ 201951 h 2789293"/>
              <a:gd name="connsiteX27" fmla="*/ 4136518 w 6586631"/>
              <a:gd name="connsiteY27" fmla="*/ 2172084 h 2789293"/>
              <a:gd name="connsiteX28" fmla="*/ 4461417 w 6586631"/>
              <a:gd name="connsiteY28" fmla="*/ 1428964 h 2789293"/>
              <a:gd name="connsiteX29" fmla="*/ 3960696 w 6586631"/>
              <a:gd name="connsiteY29" fmla="*/ 945071 h 2789293"/>
              <a:gd name="connsiteX30" fmla="*/ 3502073 w 6586631"/>
              <a:gd name="connsiteY30" fmla="*/ 1036418 h 2789293"/>
              <a:gd name="connsiteX31" fmla="*/ 3494397 w 6586631"/>
              <a:gd name="connsiteY31" fmla="*/ 1021112 h 2789293"/>
              <a:gd name="connsiteX32" fmla="*/ 3907206 w 6586631"/>
              <a:gd name="connsiteY32" fmla="*/ 518209 h 2789293"/>
              <a:gd name="connsiteX33" fmla="*/ 3188566 w 6586631"/>
              <a:gd name="connsiteY33" fmla="*/ 0 h 2789293"/>
              <a:gd name="connsiteX34" fmla="*/ 2401082 w 6586631"/>
              <a:gd name="connsiteY34" fmla="*/ 659180 h 2789293"/>
              <a:gd name="connsiteX35" fmla="*/ 2706913 w 6586631"/>
              <a:gd name="connsiteY35" fmla="*/ 1295646 h 2789293"/>
              <a:gd name="connsiteX36" fmla="*/ 2710628 w 6586631"/>
              <a:gd name="connsiteY36" fmla="*/ 1303300 h 2789293"/>
              <a:gd name="connsiteX37" fmla="*/ 2164094 w 6586631"/>
              <a:gd name="connsiteY37" fmla="*/ 2069134 h 2789293"/>
              <a:gd name="connsiteX38" fmla="*/ 2932262 w 6586631"/>
              <a:gd name="connsiteY38" fmla="*/ 2789294 h 2789293"/>
              <a:gd name="connsiteX39" fmla="*/ 3796018 w 6586631"/>
              <a:gd name="connsiteY39" fmla="*/ 2480689 h 2789293"/>
              <a:gd name="connsiteX40" fmla="*/ 4025329 w 6586631"/>
              <a:gd name="connsiteY40" fmla="*/ 2728314 h 2789293"/>
              <a:gd name="connsiteX41" fmla="*/ 4625352 w 6586631"/>
              <a:gd name="connsiteY41" fmla="*/ 2728314 h 2789293"/>
              <a:gd name="connsiteX42" fmla="*/ 4625352 w 6586631"/>
              <a:gd name="connsiteY42" fmla="*/ 2709303 h 2789293"/>
              <a:gd name="connsiteX43" fmla="*/ 4136518 w 6586631"/>
              <a:gd name="connsiteY43" fmla="*/ 2172084 h 2789293"/>
              <a:gd name="connsiteX44" fmla="*/ 886786 w 6586631"/>
              <a:gd name="connsiteY44" fmla="*/ 2789294 h 2789293"/>
              <a:gd name="connsiteX45" fmla="*/ 1773572 w 6586631"/>
              <a:gd name="connsiteY45" fmla="*/ 1909153 h 2789293"/>
              <a:gd name="connsiteX46" fmla="*/ 1773572 w 6586631"/>
              <a:gd name="connsiteY46" fmla="*/ 60980 h 2789293"/>
              <a:gd name="connsiteX47" fmla="*/ 1299596 w 6586631"/>
              <a:gd name="connsiteY47" fmla="*/ 60980 h 2789293"/>
              <a:gd name="connsiteX48" fmla="*/ 1299596 w 6586631"/>
              <a:gd name="connsiteY48" fmla="*/ 2031114 h 2789293"/>
              <a:gd name="connsiteX49" fmla="*/ 886786 w 6586631"/>
              <a:gd name="connsiteY49" fmla="*/ 2541669 h 2789293"/>
              <a:gd name="connsiteX50" fmla="*/ 473976 w 6586631"/>
              <a:gd name="connsiteY50" fmla="*/ 1992847 h 2789293"/>
              <a:gd name="connsiteX51" fmla="*/ 473976 w 6586631"/>
              <a:gd name="connsiteY51" fmla="*/ 1627212 h 2789293"/>
              <a:gd name="connsiteX52" fmla="*/ 0 w 6586631"/>
              <a:gd name="connsiteY52" fmla="*/ 1745222 h 2789293"/>
              <a:gd name="connsiteX53" fmla="*/ 0 w 6586631"/>
              <a:gd name="connsiteY53" fmla="*/ 1909153 h 2789293"/>
              <a:gd name="connsiteX54" fmla="*/ 886786 w 6586631"/>
              <a:gd name="connsiteY54" fmla="*/ 2789294 h 27892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6586631" h="2789293">
                <a:moveTo>
                  <a:pt x="5699846" y="2789294"/>
                </a:moveTo>
                <a:cubicBezTo>
                  <a:pt x="6338253" y="2789294"/>
                  <a:pt x="6586632" y="2408105"/>
                  <a:pt x="6586632" y="1909153"/>
                </a:cubicBezTo>
                <a:lnTo>
                  <a:pt x="6586632" y="60980"/>
                </a:lnTo>
                <a:lnTo>
                  <a:pt x="6112656" y="60980"/>
                </a:lnTo>
                <a:lnTo>
                  <a:pt x="6112656" y="2031114"/>
                </a:lnTo>
                <a:cubicBezTo>
                  <a:pt x="6112656" y="2351075"/>
                  <a:pt x="5990324" y="2541669"/>
                  <a:pt x="5699846" y="2541669"/>
                </a:cubicBezTo>
                <a:cubicBezTo>
                  <a:pt x="5413083" y="2541669"/>
                  <a:pt x="5287036" y="2339718"/>
                  <a:pt x="5287036" y="1992847"/>
                </a:cubicBezTo>
                <a:lnTo>
                  <a:pt x="5287036" y="1627212"/>
                </a:lnTo>
                <a:lnTo>
                  <a:pt x="4813060" y="1745222"/>
                </a:lnTo>
                <a:lnTo>
                  <a:pt x="4813060" y="1909153"/>
                </a:lnTo>
                <a:cubicBezTo>
                  <a:pt x="4813060" y="2408352"/>
                  <a:pt x="5061440" y="2789294"/>
                  <a:pt x="5699846" y="2789294"/>
                </a:cubicBezTo>
                <a:moveTo>
                  <a:pt x="3177175" y="2511056"/>
                </a:moveTo>
                <a:cubicBezTo>
                  <a:pt x="2810177" y="2511056"/>
                  <a:pt x="2584828" y="2213808"/>
                  <a:pt x="2584828" y="1897549"/>
                </a:cubicBezTo>
                <a:cubicBezTo>
                  <a:pt x="2584828" y="1699302"/>
                  <a:pt x="2672739" y="1516361"/>
                  <a:pt x="2817854" y="1413657"/>
                </a:cubicBezTo>
                <a:lnTo>
                  <a:pt x="3681610" y="2354778"/>
                </a:lnTo>
                <a:cubicBezTo>
                  <a:pt x="3521141" y="2450075"/>
                  <a:pt x="3341358" y="2511056"/>
                  <a:pt x="3177175" y="2511056"/>
                </a:cubicBezTo>
                <a:moveTo>
                  <a:pt x="3639512" y="1147022"/>
                </a:moveTo>
                <a:cubicBezTo>
                  <a:pt x="3949057" y="1147022"/>
                  <a:pt x="4140232" y="1326013"/>
                  <a:pt x="4140232" y="1634865"/>
                </a:cubicBezTo>
                <a:cubicBezTo>
                  <a:pt x="4140232" y="1772132"/>
                  <a:pt x="4102096" y="1913103"/>
                  <a:pt x="4017900" y="2042717"/>
                </a:cubicBezTo>
                <a:lnTo>
                  <a:pt x="3268800" y="1219359"/>
                </a:lnTo>
                <a:cubicBezTo>
                  <a:pt x="3402524" y="1166032"/>
                  <a:pt x="3532533" y="1147022"/>
                  <a:pt x="3639512" y="1147022"/>
                </a:cubicBezTo>
                <a:moveTo>
                  <a:pt x="3177175" y="201951"/>
                </a:moveTo>
                <a:cubicBezTo>
                  <a:pt x="3402771" y="201951"/>
                  <a:pt x="3536495" y="331565"/>
                  <a:pt x="3536495" y="567833"/>
                </a:cubicBezTo>
                <a:cubicBezTo>
                  <a:pt x="3536495" y="785091"/>
                  <a:pt x="3429516" y="990745"/>
                  <a:pt x="3165783" y="1109002"/>
                </a:cubicBezTo>
                <a:lnTo>
                  <a:pt x="3001353" y="926061"/>
                </a:lnTo>
                <a:cubicBezTo>
                  <a:pt x="2855990" y="766081"/>
                  <a:pt x="2814140" y="666833"/>
                  <a:pt x="2814140" y="548823"/>
                </a:cubicBezTo>
                <a:cubicBezTo>
                  <a:pt x="2813892" y="327615"/>
                  <a:pt x="2955292" y="201951"/>
                  <a:pt x="3177175" y="201951"/>
                </a:cubicBezTo>
                <a:moveTo>
                  <a:pt x="4136518" y="2172084"/>
                </a:moveTo>
                <a:cubicBezTo>
                  <a:pt x="4343047" y="1928163"/>
                  <a:pt x="4461417" y="1661528"/>
                  <a:pt x="4461417" y="1428964"/>
                </a:cubicBezTo>
                <a:cubicBezTo>
                  <a:pt x="4461417" y="1139369"/>
                  <a:pt x="4266527" y="945071"/>
                  <a:pt x="3960696" y="945071"/>
                </a:cubicBezTo>
                <a:cubicBezTo>
                  <a:pt x="3800228" y="945071"/>
                  <a:pt x="3620443" y="990745"/>
                  <a:pt x="3502073" y="1036418"/>
                </a:cubicBezTo>
                <a:lnTo>
                  <a:pt x="3494397" y="1021112"/>
                </a:lnTo>
                <a:cubicBezTo>
                  <a:pt x="3784874" y="864834"/>
                  <a:pt x="3907206" y="720160"/>
                  <a:pt x="3907206" y="518209"/>
                </a:cubicBezTo>
                <a:cubicBezTo>
                  <a:pt x="3907206" y="228614"/>
                  <a:pt x="3647188" y="0"/>
                  <a:pt x="3188566" y="0"/>
                </a:cubicBezTo>
                <a:cubicBezTo>
                  <a:pt x="2661100" y="0"/>
                  <a:pt x="2401082" y="293545"/>
                  <a:pt x="2401082" y="659180"/>
                </a:cubicBezTo>
                <a:cubicBezTo>
                  <a:pt x="2401082" y="857428"/>
                  <a:pt x="2485278" y="1055429"/>
                  <a:pt x="2706913" y="1295646"/>
                </a:cubicBezTo>
                <a:lnTo>
                  <a:pt x="2710628" y="1303300"/>
                </a:lnTo>
                <a:cubicBezTo>
                  <a:pt x="2336201" y="1482291"/>
                  <a:pt x="2164094" y="1771886"/>
                  <a:pt x="2164094" y="2069134"/>
                </a:cubicBezTo>
                <a:cubicBezTo>
                  <a:pt x="2164094" y="2461679"/>
                  <a:pt x="2465963" y="2789294"/>
                  <a:pt x="2932262" y="2789294"/>
                </a:cubicBezTo>
                <a:cubicBezTo>
                  <a:pt x="3199710" y="2789294"/>
                  <a:pt x="3513217" y="2678690"/>
                  <a:pt x="3796018" y="2480689"/>
                </a:cubicBezTo>
                <a:lnTo>
                  <a:pt x="4025329" y="2728314"/>
                </a:lnTo>
                <a:lnTo>
                  <a:pt x="4625352" y="2728314"/>
                </a:lnTo>
                <a:lnTo>
                  <a:pt x="4625352" y="2709303"/>
                </a:lnTo>
                <a:lnTo>
                  <a:pt x="4136518" y="2172084"/>
                </a:lnTo>
                <a:close/>
                <a:moveTo>
                  <a:pt x="886786" y="2789294"/>
                </a:moveTo>
                <a:cubicBezTo>
                  <a:pt x="1525192" y="2789294"/>
                  <a:pt x="1773572" y="2408105"/>
                  <a:pt x="1773572" y="1909153"/>
                </a:cubicBezTo>
                <a:lnTo>
                  <a:pt x="1773572" y="60980"/>
                </a:lnTo>
                <a:lnTo>
                  <a:pt x="1299596" y="60980"/>
                </a:lnTo>
                <a:lnTo>
                  <a:pt x="1299596" y="2031114"/>
                </a:lnTo>
                <a:cubicBezTo>
                  <a:pt x="1299596" y="2351075"/>
                  <a:pt x="1177263" y="2541669"/>
                  <a:pt x="886786" y="2541669"/>
                </a:cubicBezTo>
                <a:cubicBezTo>
                  <a:pt x="600023" y="2541669"/>
                  <a:pt x="473976" y="2339718"/>
                  <a:pt x="473976" y="1992847"/>
                </a:cubicBezTo>
                <a:lnTo>
                  <a:pt x="473976" y="1627212"/>
                </a:lnTo>
                <a:lnTo>
                  <a:pt x="0" y="1745222"/>
                </a:lnTo>
                <a:lnTo>
                  <a:pt x="0" y="1909153"/>
                </a:lnTo>
                <a:cubicBezTo>
                  <a:pt x="0" y="2408352"/>
                  <a:pt x="248379" y="2789294"/>
                  <a:pt x="886786" y="2789294"/>
                </a:cubicBezTo>
              </a:path>
            </a:pathLst>
          </a:custGeom>
          <a:solidFill>
            <a:schemeClr val="accent1"/>
          </a:solidFill>
          <a:ln w="24751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0366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ts val="600"/>
        </a:spcBef>
        <a:spcAft>
          <a:spcPts val="600"/>
        </a:spcAft>
        <a:buNone/>
        <a:defRPr sz="3500" b="0" i="0" kern="1200" spc="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tabLst/>
        <a:defRPr sz="1800" b="0" i="0" kern="1200">
          <a:solidFill>
            <a:schemeClr val="tx1"/>
          </a:solidFill>
          <a:latin typeface="+mn-lt"/>
          <a:ea typeface="+mn-ea"/>
          <a:cs typeface="+mn-cs"/>
        </a:defRPr>
      </a:lvl1pPr>
      <a:lvl2pPr marL="285750" indent="-285750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tabLst/>
        <a:defRPr sz="1800" b="0" i="0" kern="1200">
          <a:solidFill>
            <a:schemeClr val="tx1"/>
          </a:solidFill>
          <a:latin typeface="+mn-lt"/>
          <a:ea typeface="+mn-ea"/>
          <a:cs typeface="+mn-cs"/>
        </a:defRPr>
      </a:lvl2pPr>
      <a:lvl3pPr marL="571500" indent="-285750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tabLst/>
        <a:defRPr sz="1600" b="0" i="0" kern="1200">
          <a:solidFill>
            <a:schemeClr val="tx1"/>
          </a:solidFill>
          <a:latin typeface="+mn-lt"/>
          <a:ea typeface="+mn-ea"/>
          <a:cs typeface="+mn-cs"/>
        </a:defRPr>
      </a:lvl3pPr>
      <a:lvl4pPr marL="856800" indent="-285750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tabLst/>
        <a:defRPr sz="1600" b="0" i="0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1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tabLst/>
        <a:defRPr sz="800" b="0" i="0" kern="1200">
          <a:solidFill>
            <a:schemeClr val="tx1"/>
          </a:solidFill>
          <a:latin typeface="+mn-lt"/>
          <a:ea typeface="+mn-ea"/>
          <a:cs typeface="+mn-cs"/>
        </a:defRPr>
      </a:lvl5pPr>
      <a:lvl6pPr marL="0" indent="0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defRPr lang="en-GB" sz="1800" b="0" i="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defRPr lang="en-GB" sz="1800" b="0" i="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defRPr lang="en-GB" sz="1800" b="0" i="0" kern="1200" dirty="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defRPr sz="1800" b="0" i="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78">
          <p15:clr>
            <a:srgbClr val="FDE53C"/>
          </p15:clr>
        </p15:guide>
        <p15:guide id="2" pos="181">
          <p15:clr>
            <a:srgbClr val="FDE53C"/>
          </p15:clr>
        </p15:guide>
        <p15:guide id="3" pos="708">
          <p15:clr>
            <a:srgbClr val="FDE53C"/>
          </p15:clr>
        </p15:guide>
        <p15:guide id="4" pos="798">
          <p15:clr>
            <a:srgbClr val="FDE53C"/>
          </p15:clr>
        </p15:guide>
        <p15:guide id="5" pos="1325">
          <p15:clr>
            <a:srgbClr val="FDE53C"/>
          </p15:clr>
        </p15:guide>
        <p15:guide id="6" pos="1416">
          <p15:clr>
            <a:srgbClr val="FDE53C"/>
          </p15:clr>
        </p15:guide>
        <p15:guide id="7" pos="1942">
          <p15:clr>
            <a:srgbClr val="FDE53C"/>
          </p15:clr>
        </p15:guide>
        <p15:guide id="8" pos="2032">
          <p15:clr>
            <a:srgbClr val="FDE53C"/>
          </p15:clr>
        </p15:guide>
        <p15:guide id="9" pos="2559">
          <p15:clr>
            <a:srgbClr val="FDE53C"/>
          </p15:clr>
        </p15:guide>
        <p15:guide id="10" pos="2650">
          <p15:clr>
            <a:srgbClr val="FDE53C"/>
          </p15:clr>
        </p15:guide>
        <p15:guide id="11" pos="3176">
          <p15:clr>
            <a:srgbClr val="FDE53C"/>
          </p15:clr>
        </p15:guide>
        <p15:guide id="12" pos="3264">
          <p15:clr>
            <a:srgbClr val="FDE53C"/>
          </p15:clr>
        </p15:guide>
        <p15:guide id="13" pos="3793">
          <p15:clr>
            <a:srgbClr val="FDE53C"/>
          </p15:clr>
        </p15:guide>
        <p15:guide id="14" pos="3884">
          <p15:clr>
            <a:srgbClr val="FDE53C"/>
          </p15:clr>
        </p15:guide>
        <p15:guide id="15" pos="4411">
          <p15:clr>
            <a:srgbClr val="FDE53C"/>
          </p15:clr>
        </p15:guide>
        <p15:guide id="16" pos="4501">
          <p15:clr>
            <a:srgbClr val="FDE53C"/>
          </p15:clr>
        </p15:guide>
        <p15:guide id="17" pos="5028">
          <p15:clr>
            <a:srgbClr val="FDE53C"/>
          </p15:clr>
        </p15:guide>
        <p15:guide id="18" pos="5118">
          <p15:clr>
            <a:srgbClr val="FDE53C"/>
          </p15:clr>
        </p15:guide>
        <p15:guide id="19" pos="5645">
          <p15:clr>
            <a:srgbClr val="FDE53C"/>
          </p15:clr>
        </p15:guide>
        <p15:guide id="20" pos="5735">
          <p15:clr>
            <a:srgbClr val="FDE53C"/>
          </p15:clr>
        </p15:guide>
        <p15:guide id="21" pos="6262">
          <p15:clr>
            <a:srgbClr val="FDE53C"/>
          </p15:clr>
        </p15:guide>
        <p15:guide id="22" pos="6352">
          <p15:clr>
            <a:srgbClr val="FDE53C"/>
          </p15:clr>
        </p15:guide>
        <p15:guide id="23" pos="6879">
          <p15:clr>
            <a:srgbClr val="FDE53C"/>
          </p15:clr>
        </p15:guide>
        <p15:guide id="24" pos="6970">
          <p15:clr>
            <a:srgbClr val="FDE53C"/>
          </p15:clr>
        </p15:guide>
        <p15:guide id="25" pos="7496">
          <p15:clr>
            <a:srgbClr val="FDE53C"/>
          </p15:clr>
        </p15:guide>
        <p15:guide id="28" orient="horz" pos="1382">
          <p15:clr>
            <a:srgbClr val="FDE53C"/>
          </p15:clr>
        </p15:guide>
        <p15:guide id="29" orient="horz" pos="1473">
          <p15:clr>
            <a:srgbClr val="FDE53C"/>
          </p15:clr>
        </p15:guide>
        <p15:guide id="30" orient="horz" pos="2024">
          <p15:clr>
            <a:srgbClr val="FDE53C"/>
          </p15:clr>
        </p15:guide>
        <p15:guide id="31" orient="horz" pos="2115">
          <p15:clr>
            <a:srgbClr val="FDE53C"/>
          </p15:clr>
        </p15:guide>
        <p15:guide id="32" orient="horz" pos="2666">
          <p15:clr>
            <a:srgbClr val="FDE53C"/>
          </p15:clr>
        </p15:guide>
        <p15:guide id="33" orient="horz" pos="2757">
          <p15:clr>
            <a:srgbClr val="FDE53C"/>
          </p15:clr>
        </p15:guide>
        <p15:guide id="34" orient="horz" pos="3308">
          <p15:clr>
            <a:srgbClr val="FDE53C"/>
          </p15:clr>
        </p15:guide>
        <p15:guide id="35" orient="horz" pos="3398">
          <p15:clr>
            <a:srgbClr val="FDE53C"/>
          </p15:clr>
        </p15:guide>
        <p15:guide id="36" orient="horz" pos="3954">
          <p15:clr>
            <a:srgbClr val="FDE53C"/>
          </p15:clr>
        </p15:guide>
        <p15:guide id="37" orient="horz" pos="4044">
          <p15:clr>
            <a:srgbClr val="FDE53C"/>
          </p15:clr>
        </p15:guide>
        <p15:guide id="38" orient="horz" pos="4131">
          <p15:clr>
            <a:srgbClr val="FDE53C"/>
          </p15:clr>
        </p15:guide>
        <p15:guide id="39" orient="horz" pos="738">
          <p15:clr>
            <a:srgbClr val="FDE53C"/>
          </p15:clr>
        </p15:guide>
        <p15:guide id="40" orient="horz" pos="828">
          <p15:clr>
            <a:srgbClr val="FDE53C"/>
          </p15:clr>
        </p15:guide>
        <p15:guide id="41" orient="horz" pos="1060">
          <p15:clr>
            <a:srgbClr val="FDE53C"/>
          </p15:clr>
        </p15:guide>
        <p15:guide id="42" orient="horz" pos="1148">
          <p15:clr>
            <a:srgbClr val="FDE53C"/>
          </p15:clr>
        </p15:guide>
        <p15:guide id="43" orient="horz" pos="1702">
          <p15:clr>
            <a:srgbClr val="FDE53C"/>
          </p15:clr>
        </p15:guide>
        <p15:guide id="44" orient="horz" pos="1794">
          <p15:clr>
            <a:srgbClr val="FDE53C"/>
          </p15:clr>
        </p15:guide>
        <p15:guide id="45" orient="horz" pos="2346">
          <p15:clr>
            <a:srgbClr val="FDE53C"/>
          </p15:clr>
        </p15:guide>
        <p15:guide id="46" orient="horz" pos="2436">
          <p15:clr>
            <a:srgbClr val="FDE53C"/>
          </p15:clr>
        </p15:guide>
        <p15:guide id="47" orient="horz" pos="2990">
          <p15:clr>
            <a:srgbClr val="FDE53C"/>
          </p15:clr>
        </p15:guide>
        <p15:guide id="48" orient="horz" pos="3080">
          <p15:clr>
            <a:srgbClr val="FDE53C"/>
          </p15:clr>
        </p15:guide>
        <p15:guide id="49" orient="horz" pos="3632">
          <p15:clr>
            <a:srgbClr val="FDE53C"/>
          </p15:clr>
        </p15:guide>
        <p15:guide id="50" orient="horz" pos="3722">
          <p15:clr>
            <a:srgbClr val="FDE53C"/>
          </p15:clr>
        </p15:guide>
        <p15:guide id="51" orient="horz" pos="380">
          <p15:clr>
            <a:srgbClr val="547EBF"/>
          </p15:clr>
        </p15:guide>
        <p15:guide id="52" pos="7172">
          <p15:clr>
            <a:srgbClr val="547EBF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61F0F580-F593-986B-8EE7-25CF3872C7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9503043"/>
              </p:ext>
            </p:extLst>
          </p:nvPr>
        </p:nvGraphicFramePr>
        <p:xfrm>
          <a:off x="1" y="0"/>
          <a:ext cx="12192000" cy="71893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9406">
                  <a:extLst>
                    <a:ext uri="{9D8B030D-6E8A-4147-A177-3AD203B41FA5}">
                      <a16:colId xmlns:a16="http://schemas.microsoft.com/office/drawing/2014/main" val="2513189782"/>
                    </a:ext>
                  </a:extLst>
                </a:gridCol>
                <a:gridCol w="1003687">
                  <a:extLst>
                    <a:ext uri="{9D8B030D-6E8A-4147-A177-3AD203B41FA5}">
                      <a16:colId xmlns:a16="http://schemas.microsoft.com/office/drawing/2014/main" val="101072864"/>
                    </a:ext>
                  </a:extLst>
                </a:gridCol>
                <a:gridCol w="2224095">
                  <a:extLst>
                    <a:ext uri="{9D8B030D-6E8A-4147-A177-3AD203B41FA5}">
                      <a16:colId xmlns:a16="http://schemas.microsoft.com/office/drawing/2014/main" val="2839347887"/>
                    </a:ext>
                  </a:extLst>
                </a:gridCol>
                <a:gridCol w="1907780">
                  <a:extLst>
                    <a:ext uri="{9D8B030D-6E8A-4147-A177-3AD203B41FA5}">
                      <a16:colId xmlns:a16="http://schemas.microsoft.com/office/drawing/2014/main" val="3286593370"/>
                    </a:ext>
                  </a:extLst>
                </a:gridCol>
                <a:gridCol w="1976973">
                  <a:extLst>
                    <a:ext uri="{9D8B030D-6E8A-4147-A177-3AD203B41FA5}">
                      <a16:colId xmlns:a16="http://schemas.microsoft.com/office/drawing/2014/main" val="3398887298"/>
                    </a:ext>
                  </a:extLst>
                </a:gridCol>
                <a:gridCol w="2394204">
                  <a:extLst>
                    <a:ext uri="{9D8B030D-6E8A-4147-A177-3AD203B41FA5}">
                      <a16:colId xmlns:a16="http://schemas.microsoft.com/office/drawing/2014/main" val="1660126058"/>
                    </a:ext>
                  </a:extLst>
                </a:gridCol>
                <a:gridCol w="945855">
                  <a:extLst>
                    <a:ext uri="{9D8B030D-6E8A-4147-A177-3AD203B41FA5}">
                      <a16:colId xmlns:a16="http://schemas.microsoft.com/office/drawing/2014/main" val="3775060281"/>
                    </a:ext>
                  </a:extLst>
                </a:gridCol>
              </a:tblGrid>
              <a:tr h="452999"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IE" sz="1100" b="1" dirty="0">
                          <a:solidFill>
                            <a:schemeClr val="bg1"/>
                          </a:solidFill>
                        </a:rPr>
                        <a:t>Event Overview</a:t>
                      </a:r>
                    </a:p>
                  </a:txBody>
                  <a:tcPr marL="46800" marR="46800" marT="72000" marB="72000" anchor="ctr">
                    <a:lnL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IE" sz="1100" b="1" dirty="0">
                          <a:solidFill>
                            <a:schemeClr val="bg1"/>
                          </a:solidFill>
                        </a:rPr>
                        <a:t>Date</a:t>
                      </a:r>
                    </a:p>
                  </a:txBody>
                  <a:tcPr marL="46800" marR="46800" marT="72000" marB="72000" anchor="ctr">
                    <a:lnL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IE" sz="1100" b="1" dirty="0">
                          <a:solidFill>
                            <a:schemeClr val="bg1"/>
                          </a:solidFill>
                        </a:rPr>
                        <a:t>Event overview</a:t>
                      </a:r>
                    </a:p>
                  </a:txBody>
                  <a:tcPr marL="46800" marR="46800" marT="72000" marB="72000" anchor="ctr">
                    <a:lnL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IE" sz="1100" b="1" dirty="0">
                          <a:solidFill>
                            <a:schemeClr val="bg1"/>
                          </a:solidFill>
                        </a:rPr>
                        <a:t>Communication plan</a:t>
                      </a:r>
                    </a:p>
                  </a:txBody>
                  <a:tcPr marL="46800" marR="46800" marT="72000" marB="72000" anchor="ctr">
                    <a:lnL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IE" sz="1100" b="1" dirty="0">
                          <a:solidFill>
                            <a:schemeClr val="bg1"/>
                          </a:solidFill>
                        </a:rPr>
                        <a:t>Support needed</a:t>
                      </a:r>
                    </a:p>
                  </a:txBody>
                  <a:tcPr marL="46800" marR="46800" marT="72000" marB="72000" anchor="ctr">
                    <a:lnL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IE" sz="1100" b="1" dirty="0">
                          <a:solidFill>
                            <a:schemeClr val="bg1"/>
                          </a:solidFill>
                        </a:rPr>
                        <a:t>Budget/Estimate</a:t>
                      </a:r>
                    </a:p>
                  </a:txBody>
                  <a:tcPr marL="46800" marR="46800" marT="72000" marB="72000" anchor="ctr">
                    <a:lnL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IE" sz="1100" b="1" dirty="0">
                          <a:solidFill>
                            <a:schemeClr val="bg1"/>
                          </a:solidFill>
                        </a:rPr>
                        <a:t>Owner</a:t>
                      </a:r>
                    </a:p>
                  </a:txBody>
                  <a:tcPr marL="46800" marR="46800" marT="72000" marB="72000" anchor="ctr">
                    <a:lnL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62870"/>
                  </a:ext>
                </a:extLst>
              </a:tr>
              <a:tr h="1713390">
                <a:tc>
                  <a:txBody>
                    <a:bodyPr/>
                    <a:lstStyle/>
                    <a:p>
                      <a:pPr marL="9525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IE" sz="1600" b="1" i="1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Remembrance Sunday</a:t>
                      </a:r>
                    </a:p>
                    <a:p>
                      <a:pPr marL="9525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IE" sz="1600" b="1" i="1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r>
                        <a:rPr lang="en-IE" sz="1600" b="1" i="1" kern="1200" baseline="300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IE" sz="1600" b="1" i="1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Nov</a:t>
                      </a:r>
                    </a:p>
                    <a:p>
                      <a:pPr marL="9525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600" b="1" i="1" kern="1200" dirty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9525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IE" sz="1600" b="1" i="1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10.50am</a:t>
                      </a:r>
                    </a:p>
                  </a:txBody>
                  <a:tcPr marL="46800" marR="46800" marT="72000" marB="72000" anchor="ctr">
                    <a:lnL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050" b="1" dirty="0">
                        <a:solidFill>
                          <a:srgbClr val="C0000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050" b="1" dirty="0">
                        <a:solidFill>
                          <a:srgbClr val="C0000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050" b="1" dirty="0">
                        <a:solidFill>
                          <a:srgbClr val="C0000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050" b="1" dirty="0">
                        <a:solidFill>
                          <a:srgbClr val="C0000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050" b="1" dirty="0">
                        <a:solidFill>
                          <a:srgbClr val="C0000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IE" sz="1050" b="1" dirty="0">
                          <a:solidFill>
                            <a:schemeClr val="tx1"/>
                          </a:solidFill>
                        </a:rPr>
                        <a:t>10</a:t>
                      </a:r>
                      <a:r>
                        <a:rPr lang="en-IE" sz="1050" b="1" baseline="30000" dirty="0">
                          <a:solidFill>
                            <a:schemeClr val="tx1"/>
                          </a:solidFill>
                        </a:rPr>
                        <a:t>th</a:t>
                      </a:r>
                      <a:r>
                        <a:rPr lang="en-IE" sz="1050" b="1" dirty="0">
                          <a:solidFill>
                            <a:schemeClr val="tx1"/>
                          </a:solidFill>
                        </a:rPr>
                        <a:t> Nov</a:t>
                      </a:r>
                    </a:p>
                  </a:txBody>
                  <a:tcPr marL="46800" marR="46800" marT="72000" marB="72000">
                    <a:lnL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3 wreaths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E" sz="1050" b="0" i="1" kern="1200" baseline="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Inlays to be made stating who donated</a:t>
                      </a:r>
                      <a:endParaRPr lang="en-IE" sz="1050" b="0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6800" marR="46800" marT="72000" marB="72000">
                    <a:lnL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Bev , Liz, Yvonne to attend </a:t>
                      </a:r>
                      <a:r>
                        <a:rPr lang="en-IE" sz="1050" b="0" i="1" kern="1200" baseline="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Church service and lay wreaths in cemetery &amp; at memorial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IE" sz="1050" b="0" i="1" kern="1200" baseline="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E" sz="1050" b="0" i="1" kern="1200" baseline="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Approach Ukraine families and invite to service/lay their wreath</a:t>
                      </a:r>
                      <a:endParaRPr lang="en-IE" sz="1050" b="0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6800" marR="46800" marT="72000" marB="72000">
                    <a:lnL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▲"/>
                        <a:tabLst/>
                        <a:defRPr/>
                      </a:pPr>
                      <a:endParaRPr lang="en-IE" sz="1050" b="0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6800" marR="46800" marT="72000" marB="72000">
                    <a:lnL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PC Donation  </a:t>
                      </a:r>
                      <a:r>
                        <a:rPr lang="en-IE" sz="1050" b="1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£90 </a:t>
                      </a: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to British Legion  </a:t>
                      </a:r>
                      <a:r>
                        <a:rPr lang="en-IE" sz="1050" b="0" i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Budget approved</a:t>
                      </a:r>
                    </a:p>
                  </a:txBody>
                  <a:tcPr marL="46800" marR="46800" marT="72000" marB="72000">
                    <a:lnL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050" b="1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050" b="1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050" b="1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050" b="1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050" b="1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IE" sz="1050" b="1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Bev/Yvonne/Liz</a:t>
                      </a:r>
                    </a:p>
                  </a:txBody>
                  <a:tcPr marL="46800" marR="46800" marT="72000" marB="72000">
                    <a:lnL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7928175"/>
                  </a:ext>
                </a:extLst>
              </a:tr>
              <a:tr h="3287153">
                <a:tc>
                  <a:txBody>
                    <a:bodyPr/>
                    <a:lstStyle/>
                    <a:p>
                      <a:pPr marL="9525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IE" sz="1600" b="1" i="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Grapevine issue</a:t>
                      </a:r>
                    </a:p>
                  </a:txBody>
                  <a:tcPr marL="46800" marR="46800" marT="72000" marB="72000" anchor="ctr">
                    <a:lnL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IE" sz="1050" b="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Final proof approved 18</a:t>
                      </a:r>
                      <a:r>
                        <a:rPr lang="en-IE" sz="1050" b="0" i="1" kern="1200" baseline="30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IE" sz="1050" b="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Oct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05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IE" sz="1050" b="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Issue date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IE" sz="1050" b="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From 1</a:t>
                      </a:r>
                      <a:r>
                        <a:rPr lang="en-IE" sz="1050" b="0" i="1" kern="1200" baseline="30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</a:t>
                      </a:r>
                      <a:r>
                        <a:rPr lang="en-IE" sz="1050" b="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Nov</a:t>
                      </a:r>
                    </a:p>
                  </a:txBody>
                  <a:tcPr marL="46800" marR="46800" marT="72000" marB="72000">
                    <a:lnL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Continue to develop interesting content, features on village life, community events, business engagement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050" b="0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IE" sz="1050" b="1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Ongoing Strategy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Insert survey into Grapevine as to the interest in receiving future hard copy. Survey also set up online and available in local shop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Draft policy for business donations to advertise in future editions from 2025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Revert to PC January 2026 with recommendation on future platform for Grapevine distribution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IE" sz="1050" b="0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6800" marR="46800" marT="72000" marB="72000">
                    <a:lnL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Grapevine to be  printed and distributed plus posted on </a:t>
                      </a:r>
                      <a:r>
                        <a:rPr lang="en-IE" sz="1050" b="0" i="1" kern="1200" dirty="0" err="1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LiL</a:t>
                      </a: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 and PC web site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050" b="0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6800" marR="46800" marT="72000" marB="72000">
                    <a:lnL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Distribution volunteers to be confirmed.</a:t>
                      </a:r>
                    </a:p>
                  </a:txBody>
                  <a:tcPr marL="46800" marR="46800" marT="72000" marB="72000">
                    <a:lnL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E" sz="1050" b="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Cost</a:t>
                      </a:r>
                      <a:r>
                        <a:rPr lang="en-IE" sz="1050" b="0" i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to print 900 copies - </a:t>
                      </a:r>
                      <a:r>
                        <a:rPr lang="en-IE" sz="1050" b="1" i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£550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IE" sz="1050" b="0" i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Resolution for a one-off print inc., sentiment survey, budget approved for Q4 printing</a:t>
                      </a:r>
                      <a:endParaRPr lang="en-IE" sz="1050" b="0" i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6800" marR="46800" marT="72000" marB="72000">
                    <a:lnL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bg1">
                            <a:lumMod val="50000"/>
                          </a:schemeClr>
                        </a:buClr>
                        <a:buSzTx/>
                        <a:buFont typeface="Arial" panose="020B0604020202020204" pitchFamily="34" charset="0"/>
                        <a:buChar char="▲"/>
                        <a:tabLst/>
                        <a:defRPr/>
                      </a:pPr>
                      <a:endParaRPr lang="en-IE" sz="1050" b="1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bg1">
                            <a:lumMod val="50000"/>
                          </a:schemeClr>
                        </a:buClr>
                        <a:buSzTx/>
                        <a:buFont typeface="Arial" panose="020B0604020202020204" pitchFamily="34" charset="0"/>
                        <a:buChar char="▲"/>
                        <a:tabLst/>
                        <a:defRPr/>
                      </a:pPr>
                      <a:endParaRPr lang="en-IE" sz="1050" b="1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bg1">
                            <a:lumMod val="50000"/>
                          </a:schemeClr>
                        </a:buClr>
                        <a:buSzTx/>
                        <a:buFont typeface="Arial" panose="020B0604020202020204" pitchFamily="34" charset="0"/>
                        <a:buChar char="▲"/>
                        <a:tabLst/>
                        <a:defRPr/>
                      </a:pPr>
                      <a:endParaRPr lang="en-IE" sz="1050" b="1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bg1">
                            <a:lumMod val="50000"/>
                          </a:schemeClr>
                        </a:buClr>
                        <a:buSzTx/>
                        <a:buFont typeface="Arial" panose="020B0604020202020204" pitchFamily="34" charset="0"/>
                        <a:buChar char="▲"/>
                        <a:tabLst/>
                        <a:defRPr/>
                      </a:pPr>
                      <a:endParaRPr lang="en-IE" sz="1050" b="1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bg1">
                            <a:lumMod val="50000"/>
                          </a:schemeClr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IE" sz="1050" b="1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Liz/Yvonne</a:t>
                      </a:r>
                    </a:p>
                  </a:txBody>
                  <a:tcPr marL="46800" marR="46800" marT="72000" marB="72000">
                    <a:lnL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1326456"/>
                  </a:ext>
                </a:extLst>
              </a:tr>
              <a:tr h="1735813">
                <a:tc>
                  <a:txBody>
                    <a:bodyPr/>
                    <a:lstStyle/>
                    <a:p>
                      <a:pPr marL="9525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IE" sz="1600" b="1" i="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Xmas Card</a:t>
                      </a:r>
                    </a:p>
                    <a:p>
                      <a:pPr marL="9525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IE" sz="1600" b="1" i="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Competition</a:t>
                      </a:r>
                    </a:p>
                  </a:txBody>
                  <a:tcPr marL="46800" marR="46800" marT="72000" marB="72000" anchor="ctr">
                    <a:lnL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IE" sz="1050" b="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PC judging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IE" sz="1050" b="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22</a:t>
                      </a:r>
                      <a:r>
                        <a:rPr lang="en-IE" sz="1050" b="0" i="1" kern="1200" baseline="30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nd</a:t>
                      </a:r>
                      <a:r>
                        <a:rPr lang="en-IE" sz="1050" b="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Oct PC meet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05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IE" sz="1050" b="0" i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Card distribution week 9</a:t>
                      </a:r>
                      <a:r>
                        <a:rPr lang="en-IE" sz="1050" b="0" i="1" kern="1200" baseline="30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IE" sz="1050" b="0" i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Dec</a:t>
                      </a:r>
                      <a:endParaRPr lang="en-IE" sz="105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05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6800" marR="46800" marT="72000" marB="72000">
                    <a:lnL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E" sz="1050" b="0" i="1" kern="1200" baseline="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Village school to design the card as a whole class project or an  individual project. Ready by half term week of 21</a:t>
                      </a:r>
                      <a:r>
                        <a:rPr lang="en-IE" sz="1050" b="0" i="1" kern="1200" baseline="300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st</a:t>
                      </a:r>
                      <a:r>
                        <a:rPr lang="en-IE" sz="1050" b="0" i="1" kern="1200" baseline="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E" sz="1050" b="0" i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Oct</a:t>
                      </a:r>
                    </a:p>
                  </a:txBody>
                  <a:tcPr marL="46800" marR="46800" marT="72000" marB="72000">
                    <a:lnL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Winning design posted on </a:t>
                      </a:r>
                      <a:r>
                        <a:rPr lang="en-IE" sz="1050" b="0" i="1" kern="1200" dirty="0" err="1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LiL</a:t>
                      </a: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 and website</a:t>
                      </a:r>
                    </a:p>
                  </a:txBody>
                  <a:tcPr marL="46800" marR="46800" marT="72000" marB="72000">
                    <a:lnL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Revision of card distribution list by PC</a:t>
                      </a:r>
                    </a:p>
                  </a:txBody>
                  <a:tcPr marL="46800" marR="46800" marT="72000" marB="72000">
                    <a:lnL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Prize  £100 to school for a class</a:t>
                      </a:r>
                      <a:r>
                        <a:rPr lang="en-IE" sz="1050" b="0" i="1" kern="1200" baseline="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 prize or £50 cinema voucher for individual card - </a:t>
                      </a:r>
                      <a:r>
                        <a:rPr lang="en-IE" sz="1050" b="1" i="1" kern="1200" baseline="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£100</a:t>
                      </a:r>
                    </a:p>
                    <a:p>
                      <a:pPr marL="171450" indent="-171450"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</a:pPr>
                      <a:endParaRPr lang="en-IE" sz="1050" b="0" i="1" kern="1200" baseline="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IE" sz="1050" b="0" i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Cost to print card </a:t>
                      </a:r>
                      <a:r>
                        <a:rPr lang="en-IE" sz="1050" b="1" i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£60</a:t>
                      </a:r>
                    </a:p>
                    <a:p>
                      <a:pPr marL="171450" indent="-171450"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</a:pPr>
                      <a:endParaRPr lang="en-IE" sz="1050" b="0" i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IE" sz="1050" b="0" i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Prize and print budget approved</a:t>
                      </a:r>
                      <a:endParaRPr lang="en-IE" sz="1050" b="0" i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6800" marR="46800" marT="72000" marB="72000">
                    <a:lnL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</a:pPr>
                      <a:endParaRPr lang="en-IE" sz="1050" b="1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</a:pPr>
                      <a:endParaRPr lang="en-IE" sz="1050" b="1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</a:pPr>
                      <a:endParaRPr lang="en-IE" sz="1050" b="1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endParaRPr lang="en-IE" sz="1050" b="1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IE" sz="1050" b="1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Yvonne</a:t>
                      </a:r>
                    </a:p>
                  </a:txBody>
                  <a:tcPr marL="46800" marR="46800" marT="72000" marB="72000">
                    <a:lnL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9348832"/>
                  </a:ext>
                </a:extLst>
              </a:tr>
            </a:tbl>
          </a:graphicData>
        </a:graphic>
      </p:graphicFrame>
      <p:grpSp>
        <p:nvGrpSpPr>
          <p:cNvPr id="56" name="Group 55">
            <a:extLst>
              <a:ext uri="{FF2B5EF4-FFF2-40B4-BE49-F238E27FC236}">
                <a16:creationId xmlns:a16="http://schemas.microsoft.com/office/drawing/2014/main" id="{0BA274A8-5B4F-5692-8140-6154B14BDD52}"/>
              </a:ext>
            </a:extLst>
          </p:cNvPr>
          <p:cNvGrpSpPr/>
          <p:nvPr/>
        </p:nvGrpSpPr>
        <p:grpSpPr>
          <a:xfrm>
            <a:off x="3931204" y="6534039"/>
            <a:ext cx="3141832" cy="246221"/>
            <a:chOff x="3843364" y="6373684"/>
            <a:chExt cx="3141832" cy="246221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BB609904-8262-2D2C-31F7-308195C29990}"/>
                </a:ext>
              </a:extLst>
            </p:cNvPr>
            <p:cNvSpPr txBox="1"/>
            <p:nvPr/>
          </p:nvSpPr>
          <p:spPr>
            <a:xfrm>
              <a:off x="6985131" y="6419850"/>
              <a:ext cx="65" cy="153888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E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Johnson Text"/>
                <a:ea typeface="+mn-ea"/>
                <a:cs typeface="+mn-cs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4B20B7D3-AA3D-9EA5-3B95-A4C99B7E98B0}"/>
                </a:ext>
              </a:extLst>
            </p:cNvPr>
            <p:cNvSpPr txBox="1"/>
            <p:nvPr/>
          </p:nvSpPr>
          <p:spPr>
            <a:xfrm>
              <a:off x="5181600" y="6419850"/>
              <a:ext cx="65" cy="153888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E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Johnson Text"/>
                <a:ea typeface="+mn-ea"/>
                <a:cs typeface="+mn-cs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A9703CB0-1F78-E199-2D60-C48B9985FF44}"/>
                </a:ext>
              </a:extLst>
            </p:cNvPr>
            <p:cNvSpPr txBox="1"/>
            <p:nvPr/>
          </p:nvSpPr>
          <p:spPr>
            <a:xfrm>
              <a:off x="3843364" y="6373684"/>
              <a:ext cx="1080000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>
                  <a:srgbClr val="FFFFFF">
                    <a:lumMod val="50000"/>
                  </a:srgbClr>
                </a:buClr>
                <a:buSzTx/>
                <a:buFont typeface="Arial" panose="020B0604020202020204" pitchFamily="34" charset="0"/>
                <a:buChar char="▲"/>
                <a:tabLst/>
                <a:defRPr/>
              </a:pPr>
              <a:endParaRPr kumimoji="0" lang="en-IE" sz="1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Johnson Text"/>
                <a:ea typeface="+mn-ea"/>
                <a:cs typeface="+mn-cs"/>
              </a:endParaRPr>
            </a:p>
          </p:txBody>
        </p:sp>
      </p:grpSp>
      <p:sp>
        <p:nvSpPr>
          <p:cNvPr id="53" name="Slide Number Placeholder 5">
            <a:extLst>
              <a:ext uri="{FF2B5EF4-FFF2-40B4-BE49-F238E27FC236}">
                <a16:creationId xmlns:a16="http://schemas.microsoft.com/office/drawing/2014/main" id="{7FA989EA-C641-6E3B-99F8-82733D5EA947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715324" y="6580156"/>
            <a:ext cx="320675" cy="153987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 sz="900" b="0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AEC8D767-5246-2244-A4A3-B8AFB218393C}" type="slidenum">
              <a:rPr kumimoji="0" lang="en-GB" sz="9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Johnson Tex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9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Johnson Tex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85806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61F0F580-F593-986B-8EE7-25CF3872C7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9413299"/>
              </p:ext>
            </p:extLst>
          </p:nvPr>
        </p:nvGraphicFramePr>
        <p:xfrm>
          <a:off x="426662" y="334169"/>
          <a:ext cx="11597698" cy="51487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6422">
                  <a:extLst>
                    <a:ext uri="{9D8B030D-6E8A-4147-A177-3AD203B41FA5}">
                      <a16:colId xmlns:a16="http://schemas.microsoft.com/office/drawing/2014/main" val="2513189782"/>
                    </a:ext>
                  </a:extLst>
                </a:gridCol>
                <a:gridCol w="809026">
                  <a:extLst>
                    <a:ext uri="{9D8B030D-6E8A-4147-A177-3AD203B41FA5}">
                      <a16:colId xmlns:a16="http://schemas.microsoft.com/office/drawing/2014/main" val="101072864"/>
                    </a:ext>
                  </a:extLst>
                </a:gridCol>
                <a:gridCol w="2373082">
                  <a:extLst>
                    <a:ext uri="{9D8B030D-6E8A-4147-A177-3AD203B41FA5}">
                      <a16:colId xmlns:a16="http://schemas.microsoft.com/office/drawing/2014/main" val="2839347887"/>
                    </a:ext>
                  </a:extLst>
                </a:gridCol>
                <a:gridCol w="1965960">
                  <a:extLst>
                    <a:ext uri="{9D8B030D-6E8A-4147-A177-3AD203B41FA5}">
                      <a16:colId xmlns:a16="http://schemas.microsoft.com/office/drawing/2014/main" val="3286593370"/>
                    </a:ext>
                  </a:extLst>
                </a:gridCol>
                <a:gridCol w="2002536">
                  <a:extLst>
                    <a:ext uri="{9D8B030D-6E8A-4147-A177-3AD203B41FA5}">
                      <a16:colId xmlns:a16="http://schemas.microsoft.com/office/drawing/2014/main" val="3398887298"/>
                    </a:ext>
                  </a:extLst>
                </a:gridCol>
                <a:gridCol w="2176272">
                  <a:extLst>
                    <a:ext uri="{9D8B030D-6E8A-4147-A177-3AD203B41FA5}">
                      <a16:colId xmlns:a16="http://schemas.microsoft.com/office/drawing/2014/main" val="1660126058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3775060281"/>
                    </a:ext>
                  </a:extLst>
                </a:gridCol>
              </a:tblGrid>
              <a:tr h="300938"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IE" sz="1100" b="1" dirty="0">
                          <a:solidFill>
                            <a:schemeClr val="bg1"/>
                          </a:solidFill>
                        </a:rPr>
                        <a:t>Event</a:t>
                      </a:r>
                    </a:p>
                  </a:txBody>
                  <a:tcPr marL="46800" marR="46800" marT="72000" marB="72000" anchor="ctr">
                    <a:lnL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IE" sz="1100" b="1" dirty="0">
                          <a:solidFill>
                            <a:schemeClr val="bg1"/>
                          </a:solidFill>
                        </a:rPr>
                        <a:t>Date</a:t>
                      </a:r>
                    </a:p>
                  </a:txBody>
                  <a:tcPr marL="46800" marR="46800" marT="72000" marB="72000" anchor="ctr">
                    <a:lnL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IE" sz="1100" b="0" dirty="0">
                          <a:solidFill>
                            <a:schemeClr val="bg1"/>
                          </a:solidFill>
                        </a:rPr>
                        <a:t>Event Overview</a:t>
                      </a:r>
                    </a:p>
                  </a:txBody>
                  <a:tcPr marL="46800" marR="46800" marT="72000" marB="72000" anchor="ctr">
                    <a:lnL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IE" sz="1100" b="1" dirty="0">
                          <a:solidFill>
                            <a:schemeClr val="bg1"/>
                          </a:solidFill>
                        </a:rPr>
                        <a:t>Communication plan</a:t>
                      </a:r>
                    </a:p>
                  </a:txBody>
                  <a:tcPr marL="46800" marR="46800" marT="72000" marB="72000" anchor="ctr">
                    <a:lnL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IE" sz="1100" b="1" dirty="0">
                          <a:solidFill>
                            <a:schemeClr val="bg1"/>
                          </a:solidFill>
                        </a:rPr>
                        <a:t>Support needed</a:t>
                      </a:r>
                    </a:p>
                  </a:txBody>
                  <a:tcPr marL="46800" marR="46800" marT="72000" marB="72000" anchor="ctr">
                    <a:lnL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IE" sz="1100" b="1" dirty="0">
                          <a:solidFill>
                            <a:schemeClr val="bg1"/>
                          </a:solidFill>
                        </a:rPr>
                        <a:t>Budget/Estimate</a:t>
                      </a:r>
                    </a:p>
                  </a:txBody>
                  <a:tcPr marL="46800" marR="46800" marT="72000" marB="72000" anchor="ctr">
                    <a:lnL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IE" sz="900" b="1" dirty="0">
                          <a:solidFill>
                            <a:schemeClr val="bg1"/>
                          </a:solidFill>
                        </a:rPr>
                        <a:t>OWNER</a:t>
                      </a:r>
                    </a:p>
                  </a:txBody>
                  <a:tcPr marL="46800" marR="46800" marT="72000" marB="72000" anchor="ctr">
                    <a:lnL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62870"/>
                  </a:ext>
                </a:extLst>
              </a:tr>
              <a:tr h="1602725">
                <a:tc>
                  <a:txBody>
                    <a:bodyPr/>
                    <a:lstStyle/>
                    <a:p>
                      <a:pPr marL="9525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600" b="1" i="0" kern="1200" dirty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9525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600" b="1" i="0" kern="1200" dirty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9525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IE" sz="1600" b="1" i="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Xmas Window Competition</a:t>
                      </a:r>
                    </a:p>
                    <a:p>
                      <a:pPr marL="9525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050" b="1" i="0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9525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050" b="1" i="0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9525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050" b="1" i="0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9525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050" b="1" i="0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9525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050" b="1" i="0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6800" marR="46800" marT="72000" marB="72000" anchor="ctr">
                    <a:lnL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IE" sz="1050" b="0" dirty="0">
                          <a:solidFill>
                            <a:schemeClr val="tx1"/>
                          </a:solidFill>
                        </a:rPr>
                        <a:t>Judging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IE" sz="1050" b="0" dirty="0">
                          <a:solidFill>
                            <a:schemeClr val="tx1"/>
                          </a:solidFill>
                        </a:rPr>
                        <a:t>Sat 14</a:t>
                      </a:r>
                      <a:r>
                        <a:rPr lang="en-IE" sz="1050" b="0" baseline="30000" dirty="0">
                          <a:solidFill>
                            <a:schemeClr val="tx1"/>
                          </a:solidFill>
                        </a:rPr>
                        <a:t>th</a:t>
                      </a:r>
                      <a:r>
                        <a:rPr lang="en-IE" sz="1050" b="0" dirty="0">
                          <a:solidFill>
                            <a:schemeClr val="tx1"/>
                          </a:solidFill>
                        </a:rPr>
                        <a:t> Dec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050" b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IE" sz="1050" b="0" dirty="0">
                          <a:solidFill>
                            <a:schemeClr val="tx1"/>
                          </a:solidFill>
                        </a:rPr>
                        <a:t>Announce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IE" sz="1050" b="0" dirty="0">
                          <a:solidFill>
                            <a:schemeClr val="tx1"/>
                          </a:solidFill>
                        </a:rPr>
                        <a:t>Winner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IE" sz="1050" b="0" dirty="0">
                          <a:solidFill>
                            <a:schemeClr val="tx1"/>
                          </a:solidFill>
                        </a:rPr>
                        <a:t>Sun 15</a:t>
                      </a:r>
                      <a:r>
                        <a:rPr lang="en-IE" sz="1050" b="0" baseline="30000" dirty="0">
                          <a:solidFill>
                            <a:schemeClr val="tx1"/>
                          </a:solidFill>
                        </a:rPr>
                        <a:t>th</a:t>
                      </a:r>
                      <a:r>
                        <a:rPr lang="en-IE" sz="1050" b="0" dirty="0">
                          <a:solidFill>
                            <a:schemeClr val="tx1"/>
                          </a:solidFill>
                        </a:rPr>
                        <a:t> Dec</a:t>
                      </a:r>
                    </a:p>
                  </a:txBody>
                  <a:tcPr marL="46800" marR="46800" marT="72000" marB="72000">
                    <a:lnL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Event sponsored by The Ivy Room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Villagers register to enter online/shop/grapevine tear strip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Judging panel of 4  - PC, Ivy Room,, Village shop. County councillor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Prize for best dressed window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Prize - £100  Sponsor contribution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IE" sz="1050" b="0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6800" marR="46800" marT="72000" marB="72000">
                    <a:lnL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Grapevine/website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E" sz="1050" b="0" i="1" kern="1200" dirty="0" err="1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LiL</a:t>
                      </a: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 – with repeat reminders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Posters around the village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Winners announced website &amp; </a:t>
                      </a:r>
                      <a:r>
                        <a:rPr lang="en-IE" sz="1050" b="0" i="1" kern="1200" dirty="0" err="1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LiL</a:t>
                      </a: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 with photos of winning windows posted</a:t>
                      </a:r>
                    </a:p>
                  </a:txBody>
                  <a:tcPr marL="46800" marR="46800" marT="72000" marB="72000">
                    <a:lnL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Require one judge from PC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Support in mapping out judge’s trail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050" b="0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6800" marR="46800" marT="72000" marB="72000">
                    <a:lnL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Posters - </a:t>
                      </a:r>
                      <a:r>
                        <a:rPr lang="en-IE" sz="1050" b="1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£30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IE" sz="1050" b="0" i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Budget approved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050" b="0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6800" marR="46800" marT="72000" marB="72000">
                    <a:lnL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▲"/>
                        <a:tabLst/>
                        <a:defRPr/>
                      </a:pPr>
                      <a:endParaRPr lang="en-IE" sz="1050" b="1" i="0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▲"/>
                        <a:tabLst/>
                        <a:defRPr/>
                      </a:pPr>
                      <a:endParaRPr lang="en-IE" sz="1050" b="1" i="0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050" b="1" i="0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IE" sz="1050" b="1" i="0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Bev</a:t>
                      </a:r>
                    </a:p>
                  </a:txBody>
                  <a:tcPr marL="46800" marR="46800" marT="72000" marB="72000">
                    <a:lnL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7928175"/>
                  </a:ext>
                </a:extLst>
              </a:tr>
              <a:tr h="1726295">
                <a:tc>
                  <a:txBody>
                    <a:bodyPr/>
                    <a:lstStyle/>
                    <a:p>
                      <a:pPr marL="9525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IE" sz="1600" b="1" i="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Xmas streetlight</a:t>
                      </a:r>
                    </a:p>
                    <a:p>
                      <a:pPr marL="9525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600" b="1" i="0" kern="1200" dirty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9525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600" b="1" i="0" kern="1200" dirty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9525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IE" sz="1600" b="1" i="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Reindeer &amp; planter lights</a:t>
                      </a:r>
                    </a:p>
                    <a:p>
                      <a:pPr marL="9525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600" b="1" i="0" kern="1200" dirty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9525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IE" sz="1050" b="1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en-IE" sz="1050" b="1" i="0" kern="1200" baseline="30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rd</a:t>
                      </a:r>
                      <a:r>
                        <a:rPr lang="en-IE" sz="1050" b="1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Dec – 4</a:t>
                      </a:r>
                      <a:r>
                        <a:rPr lang="en-IE" sz="1050" b="1" i="0" kern="1200" baseline="30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IE" sz="1050" b="1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Jan</a:t>
                      </a:r>
                    </a:p>
                  </a:txBody>
                  <a:tcPr marL="46800" marR="46800" marT="72000" marB="72000" anchor="ctr">
                    <a:lnL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On hold until 2025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050" b="0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050" b="0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050" b="0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050" b="0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050" b="0" i="1" kern="1200" dirty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IE" sz="1050" b="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Switch on 3</a:t>
                      </a:r>
                      <a:r>
                        <a:rPr lang="en-IE" sz="1050" b="0" i="1" kern="1200" baseline="30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rd</a:t>
                      </a:r>
                      <a:r>
                        <a:rPr lang="en-IE" sz="1050" b="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Dec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050" b="0" i="1" kern="1200" dirty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050" b="0" i="1" kern="1200" dirty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050" b="0" i="1" kern="1200" dirty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6800" marR="46800" marT="72000" marB="72000">
                    <a:lnL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IE" sz="1050" b="1" i="0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Street light design installation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Approval to integrate power supply into streetlights and solve future lighting for Xmas trees/hanging lights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050" b="0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IE" sz="1050" b="1" i="0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Planters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Village planters to have frame/lights installed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Reindeers to be situated in the parks adjacent to trees, lit up</a:t>
                      </a:r>
                    </a:p>
                  </a:txBody>
                  <a:tcPr marL="46800" marR="46800" marT="72000" marB="72000">
                    <a:lnL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▲"/>
                        <a:tabLst/>
                        <a:defRPr/>
                      </a:pPr>
                      <a:endParaRPr lang="en-IE" sz="1050" b="0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None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▲"/>
                        <a:tabLst/>
                        <a:defRPr/>
                      </a:pPr>
                      <a:endParaRPr lang="en-IE" sz="1050" b="0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▲"/>
                        <a:tabLst/>
                        <a:defRPr/>
                      </a:pPr>
                      <a:endParaRPr lang="en-IE" sz="1050" b="0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▲"/>
                        <a:tabLst/>
                        <a:defRPr/>
                      </a:pPr>
                      <a:endParaRPr lang="en-IE" sz="1050" b="0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▲"/>
                        <a:tabLst/>
                        <a:defRPr/>
                      </a:pPr>
                      <a:endParaRPr lang="en-IE" sz="1050" b="0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Photos on </a:t>
                      </a:r>
                      <a:r>
                        <a:rPr lang="en-IE" sz="1050" b="0" i="1" kern="1200" dirty="0" err="1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LiL</a:t>
                      </a: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/Facebook once trees lit</a:t>
                      </a:r>
                    </a:p>
                  </a:txBody>
                  <a:tcPr marL="46800" marR="46800" marT="72000" marB="72000">
                    <a:lnL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Apply to </a:t>
                      </a:r>
                      <a:r>
                        <a:rPr lang="en-IE" sz="1050" b="0" i="1" kern="1200" dirty="0" err="1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councii</a:t>
                      </a: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 for connection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IE" sz="1050" b="0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IE" sz="1050" b="0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IE" sz="1050" b="0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050" b="0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E" sz="1050" b="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 we still have last year's lights for </a:t>
                      </a:r>
                      <a:r>
                        <a:rPr lang="en-IE" sz="1050" b="0" i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xroads</a:t>
                      </a:r>
                      <a:r>
                        <a:rPr lang="en-IE" sz="1050" b="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050" b="0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6800" marR="46800" marT="72000" marB="72000">
                    <a:lnL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E" sz="1050" b="0" i="1" kern="1200" dirty="0" err="1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Tbd</a:t>
                      </a:r>
                      <a:endParaRPr lang="en-IE" sz="1050" b="0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IE" sz="1050" b="0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IE" sz="1050" b="0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IE" sz="1050" b="0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050" b="0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IE" sz="1050" b="0" i="1" kern="1200" dirty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E" sz="1050" b="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Lights/batteries/frames </a:t>
                      </a:r>
                      <a:r>
                        <a:rPr lang="en-IE" sz="1050" b="1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£300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IE" sz="1050" b="0" i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Budget approved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IE" sz="105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050" b="0" i="1" kern="1200" dirty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6800" marR="46800" marT="72000" marB="72000">
                    <a:lnL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bg1">
                            <a:lumMod val="50000"/>
                          </a:schemeClr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IE" sz="1050" b="1" i="0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Bev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bg1">
                            <a:lumMod val="50000"/>
                          </a:schemeClr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050" b="1" i="0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bg1">
                            <a:lumMod val="50000"/>
                          </a:schemeClr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050" b="1" i="0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bg1">
                            <a:lumMod val="50000"/>
                          </a:schemeClr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050" b="1" i="0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bg1">
                            <a:lumMod val="50000"/>
                          </a:schemeClr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050" b="1" i="0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bg1">
                            <a:lumMod val="50000"/>
                          </a:schemeClr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050" b="1" i="0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bg1">
                            <a:lumMod val="50000"/>
                          </a:schemeClr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IE" sz="1050" b="1" i="0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Liz/Yvonne</a:t>
                      </a:r>
                    </a:p>
                  </a:txBody>
                  <a:tcPr marL="46800" marR="46800" marT="72000" marB="72000">
                    <a:lnL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1326456"/>
                  </a:ext>
                </a:extLst>
              </a:tr>
            </a:tbl>
          </a:graphicData>
        </a:graphic>
      </p:graphicFrame>
      <p:sp>
        <p:nvSpPr>
          <p:cNvPr id="53" name="Slide Number Placeholder 5">
            <a:extLst>
              <a:ext uri="{FF2B5EF4-FFF2-40B4-BE49-F238E27FC236}">
                <a16:creationId xmlns:a16="http://schemas.microsoft.com/office/drawing/2014/main" id="{7FA989EA-C641-6E3B-99F8-82733D5EA947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715324" y="6580156"/>
            <a:ext cx="320675" cy="153987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 sz="900" b="0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AEC8D767-5246-2244-A4A3-B8AFB218393C}" type="slidenum">
              <a:rPr kumimoji="0" lang="en-GB" sz="9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Johnson Tex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9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Johnson Tex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84787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61F0F580-F593-986B-8EE7-25CF3872C7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5146566"/>
              </p:ext>
            </p:extLst>
          </p:nvPr>
        </p:nvGraphicFramePr>
        <p:xfrm>
          <a:off x="235234" y="142145"/>
          <a:ext cx="11338675" cy="5812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6422">
                  <a:extLst>
                    <a:ext uri="{9D8B030D-6E8A-4147-A177-3AD203B41FA5}">
                      <a16:colId xmlns:a16="http://schemas.microsoft.com/office/drawing/2014/main" val="2513189782"/>
                    </a:ext>
                  </a:extLst>
                </a:gridCol>
                <a:gridCol w="685200">
                  <a:extLst>
                    <a:ext uri="{9D8B030D-6E8A-4147-A177-3AD203B41FA5}">
                      <a16:colId xmlns:a16="http://schemas.microsoft.com/office/drawing/2014/main" val="101072864"/>
                    </a:ext>
                  </a:extLst>
                </a:gridCol>
                <a:gridCol w="2093976">
                  <a:extLst>
                    <a:ext uri="{9D8B030D-6E8A-4147-A177-3AD203B41FA5}">
                      <a16:colId xmlns:a16="http://schemas.microsoft.com/office/drawing/2014/main" val="2839347887"/>
                    </a:ext>
                  </a:extLst>
                </a:gridCol>
                <a:gridCol w="1746504">
                  <a:extLst>
                    <a:ext uri="{9D8B030D-6E8A-4147-A177-3AD203B41FA5}">
                      <a16:colId xmlns:a16="http://schemas.microsoft.com/office/drawing/2014/main" val="3286593370"/>
                    </a:ext>
                  </a:extLst>
                </a:gridCol>
                <a:gridCol w="2395728">
                  <a:extLst>
                    <a:ext uri="{9D8B030D-6E8A-4147-A177-3AD203B41FA5}">
                      <a16:colId xmlns:a16="http://schemas.microsoft.com/office/drawing/2014/main" val="3398887298"/>
                    </a:ext>
                  </a:extLst>
                </a:gridCol>
                <a:gridCol w="2295144">
                  <a:extLst>
                    <a:ext uri="{9D8B030D-6E8A-4147-A177-3AD203B41FA5}">
                      <a16:colId xmlns:a16="http://schemas.microsoft.com/office/drawing/2014/main" val="1660126058"/>
                    </a:ext>
                  </a:extLst>
                </a:gridCol>
                <a:gridCol w="765701">
                  <a:extLst>
                    <a:ext uri="{9D8B030D-6E8A-4147-A177-3AD203B41FA5}">
                      <a16:colId xmlns:a16="http://schemas.microsoft.com/office/drawing/2014/main" val="3775060281"/>
                    </a:ext>
                  </a:extLst>
                </a:gridCol>
              </a:tblGrid>
              <a:tr h="300938"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IE" sz="1100" b="1" dirty="0">
                          <a:solidFill>
                            <a:schemeClr val="bg1"/>
                          </a:solidFill>
                        </a:rPr>
                        <a:t>Event</a:t>
                      </a:r>
                    </a:p>
                  </a:txBody>
                  <a:tcPr marL="46800" marR="46800" marT="72000" marB="72000" anchor="ctr">
                    <a:lnL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IE" sz="1100" b="1" dirty="0">
                          <a:solidFill>
                            <a:schemeClr val="bg1"/>
                          </a:solidFill>
                        </a:rPr>
                        <a:t>Date</a:t>
                      </a:r>
                    </a:p>
                  </a:txBody>
                  <a:tcPr marL="46800" marR="46800" marT="72000" marB="72000" anchor="ctr">
                    <a:lnL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IE" sz="1100" b="0" dirty="0">
                          <a:solidFill>
                            <a:schemeClr val="bg1"/>
                          </a:solidFill>
                        </a:rPr>
                        <a:t>Event Overview</a:t>
                      </a:r>
                    </a:p>
                  </a:txBody>
                  <a:tcPr marL="46800" marR="46800" marT="72000" marB="72000" anchor="ctr">
                    <a:lnL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IE" sz="1100" b="1" dirty="0">
                          <a:solidFill>
                            <a:schemeClr val="bg1"/>
                          </a:solidFill>
                        </a:rPr>
                        <a:t>Communication plan</a:t>
                      </a:r>
                    </a:p>
                  </a:txBody>
                  <a:tcPr marL="46800" marR="46800" marT="72000" marB="72000" anchor="ctr">
                    <a:lnL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IE" sz="1100" b="1" dirty="0">
                          <a:solidFill>
                            <a:schemeClr val="bg1"/>
                          </a:solidFill>
                        </a:rPr>
                        <a:t>Support needed</a:t>
                      </a:r>
                    </a:p>
                  </a:txBody>
                  <a:tcPr marL="46800" marR="46800" marT="72000" marB="72000" anchor="ctr">
                    <a:lnL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IE" sz="1100" b="1" dirty="0">
                          <a:solidFill>
                            <a:schemeClr val="bg1"/>
                          </a:solidFill>
                        </a:rPr>
                        <a:t>Budget/Estimate</a:t>
                      </a:r>
                    </a:p>
                  </a:txBody>
                  <a:tcPr marL="46800" marR="46800" marT="72000" marB="72000" anchor="ctr">
                    <a:lnL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IE" sz="900" b="1" dirty="0">
                          <a:solidFill>
                            <a:schemeClr val="bg1"/>
                          </a:solidFill>
                        </a:rPr>
                        <a:t>OWNER</a:t>
                      </a:r>
                    </a:p>
                  </a:txBody>
                  <a:tcPr marL="46800" marR="46800" marT="72000" marB="72000" anchor="ctr">
                    <a:lnL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62870"/>
                  </a:ext>
                </a:extLst>
              </a:tr>
              <a:tr h="1526721">
                <a:tc>
                  <a:txBody>
                    <a:bodyPr/>
                    <a:lstStyle/>
                    <a:p>
                      <a:pPr marL="9525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IE" sz="1050" b="1" i="0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E" sz="1600" b="1" i="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Xmas in the Parks</a:t>
                      </a:r>
                    </a:p>
                    <a:p>
                      <a:pPr marL="9525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050" b="1" i="0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9525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050" b="1" i="0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9525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IE" sz="1050" b="1" i="0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 Trees up  1</a:t>
                      </a:r>
                      <a:r>
                        <a:rPr lang="en-IE" sz="1050" b="1" i="0" kern="1200" baseline="300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st</a:t>
                      </a:r>
                      <a:r>
                        <a:rPr lang="en-IE" sz="1050" b="1" i="0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 Dec</a:t>
                      </a:r>
                    </a:p>
                    <a:p>
                      <a:pPr marL="9525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050" b="1" i="0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9525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IE" sz="1050" b="1" i="0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Tree</a:t>
                      </a:r>
                      <a:r>
                        <a:rPr lang="en-IE" sz="1050" b="1" i="0" kern="1200" baseline="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 down 4</a:t>
                      </a:r>
                      <a:r>
                        <a:rPr lang="en-IE" sz="1050" b="1" i="0" kern="1200" baseline="300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IE" sz="1050" b="1" i="0" kern="1200" baseline="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 Jan</a:t>
                      </a:r>
                    </a:p>
                    <a:p>
                      <a:pPr marL="9525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050" b="1" i="0" kern="1200" baseline="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9525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050" b="0" i="0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9525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050" b="0" i="0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6800" marR="46800" marT="72000" marB="72000" anchor="ctr">
                    <a:lnL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▲"/>
                        <a:tabLst/>
                        <a:defRPr/>
                      </a:pPr>
                      <a:endParaRPr lang="en-IE" sz="1050" b="0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▲"/>
                        <a:tabLst/>
                        <a:defRPr/>
                      </a:pPr>
                      <a:endParaRPr lang="en-IE" sz="1050" b="0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050" b="1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050" b="1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050" b="1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050" b="1" i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IE" sz="1050" b="1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EEP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IE" sz="1050" b="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Tues 3</a:t>
                      </a:r>
                      <a:r>
                        <a:rPr lang="en-IE" sz="1050" b="0" i="1" kern="1200" baseline="30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rd</a:t>
                      </a:r>
                      <a:r>
                        <a:rPr lang="en-IE" sz="1050" b="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Dec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▲"/>
                        <a:tabLst/>
                        <a:defRPr/>
                      </a:pPr>
                      <a:endParaRPr lang="en-IE" sz="105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050" b="1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IE" sz="1050" b="1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BBG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IE" sz="1050" b="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Thurs 5</a:t>
                      </a:r>
                      <a:r>
                        <a:rPr lang="en-IE" sz="1050" b="0" i="1" kern="1200" baseline="30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IE" sz="1050" b="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Dec</a:t>
                      </a:r>
                    </a:p>
                    <a:p>
                      <a:pPr marL="9525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050" b="0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050" b="1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6800" marR="46800" marT="72000" marB="72000">
                    <a:lnL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Event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One tree at Crossroad, lit from mains already in place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One tree in each park with battery lights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Refreshments – tea/coffee/mulled wine/mince pies/soft drinks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IE" sz="1050" b="0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IE" sz="1050" b="1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EEP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Event open 6.pm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Light switch on 6.30 by </a:t>
                      </a:r>
                      <a:r>
                        <a:rPr lang="en-IE" sz="1050" b="0" i="1" kern="1200" dirty="0" err="1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xxxxx</a:t>
                      </a:r>
                      <a:endParaRPr lang="en-IE" sz="1050" b="0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Carol singing led by Players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Event closes 7.30pm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050" b="1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IE" sz="1050" b="1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BBG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E" sz="1050" b="0" i="0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Event open 6pm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Light switch on 6.30pm by </a:t>
                      </a:r>
                      <a:r>
                        <a:rPr lang="en-IE" sz="1050" b="0" i="1" kern="1200" dirty="0" err="1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xxxxx</a:t>
                      </a:r>
                      <a:endParaRPr lang="en-IE" sz="1050" b="0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Carol singing led by Players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Event closes 7.30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050" b="0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IE" sz="1050" b="1" i="0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Crossroads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Tree lit 6.30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050" b="0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050" b="0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▲"/>
                        <a:tabLst/>
                        <a:defRPr/>
                      </a:pPr>
                      <a:endParaRPr lang="en-IE" sz="1050" b="0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6800" marR="46800" marT="72000" marB="72000">
                    <a:lnL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Grapevine – notice of events and shout out for volunteers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050" b="0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E" sz="1050" b="0" i="1" kern="1200" dirty="0" err="1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LiL</a:t>
                      </a: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 – with repeat reminders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050" b="0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Posters around village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IE" sz="1050" b="0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Photos of events and village once everything Lit</a:t>
                      </a:r>
                    </a:p>
                  </a:txBody>
                  <a:tcPr marL="46800" marR="46800" marT="72000" marB="72000">
                    <a:lnL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Groundwork/fixings</a:t>
                      </a:r>
                      <a:r>
                        <a:rPr lang="en-IE" sz="1050" b="0" i="1" kern="1200" baseline="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 needed on both parks for the trees.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IE" sz="1050" b="0" i="1" kern="1200" baseline="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Transport trees from provider to parks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050" b="0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Cherry picker for light installation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IE" sz="1050" b="0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 Erection of Xmas trees  </a:t>
                      </a:r>
                    </a:p>
                    <a:p>
                      <a:pPr marL="0" indent="0"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       weekend before and</a:t>
                      </a:r>
                    </a:p>
                    <a:p>
                      <a:pPr marL="0" indent="0"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       take down in January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050" b="0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PC member’s to </a:t>
                      </a:r>
                    </a:p>
                    <a:p>
                      <a:pPr marL="0" indent="0"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     co- ordinate set up/take</a:t>
                      </a:r>
                    </a:p>
                    <a:p>
                      <a:pPr marL="0" indent="0"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     down of event</a:t>
                      </a:r>
                    </a:p>
                    <a:p>
                      <a:pPr marL="0" indent="0"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endParaRPr lang="en-IE" sz="1050" b="0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Marshalls for both evenings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IE" sz="1050" b="0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Tables for catering from Village hall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E" sz="1050" b="0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Litter clean of parks day following event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IE" sz="1050" b="0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Village participation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IE" sz="1050" b="0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Explore  other community groups/business involvement.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     Garage, Pub, King St., WI</a:t>
                      </a:r>
                    </a:p>
                  </a:txBody>
                  <a:tcPr marL="46800" marR="46800" marT="72000" marB="72000">
                    <a:lnL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Event posters £30 </a:t>
                      </a:r>
                    </a:p>
                    <a:p>
                      <a:pPr marL="0" indent="0"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endParaRPr lang="en-IE" sz="1050" b="0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IE" sz="1050" b="0" i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Tress x 3  - £100</a:t>
                      </a:r>
                    </a:p>
                    <a:p>
                      <a:pPr marL="0" indent="0"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endParaRPr lang="en-IE" sz="1050" b="0" i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IE" sz="1050" b="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Tree Lights - £600 x 2 </a:t>
                      </a:r>
                    </a:p>
                    <a:p>
                      <a:pPr marL="0" indent="0"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endParaRPr lang="en-IE" sz="105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IE" sz="1050" b="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Refreshments:- @£2.50 pp</a:t>
                      </a:r>
                    </a:p>
                    <a:p>
                      <a:pPr marL="0" indent="0"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IE" sz="1050" b="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50– EEP</a:t>
                      </a:r>
                    </a:p>
                    <a:p>
                      <a:pPr marL="0" indent="0"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IE" sz="1050" b="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100 - BBG   </a:t>
                      </a:r>
                    </a:p>
                    <a:p>
                      <a:pPr marL="0" indent="0"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IE" sz="1050" b="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£375 - £50 =  total £325</a:t>
                      </a:r>
                    </a:p>
                    <a:p>
                      <a:pPr marL="0" indent="0"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IE" sz="1050" b="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(£50 sponsor contribution)  </a:t>
                      </a:r>
                    </a:p>
                    <a:p>
                      <a:pPr marL="0" indent="0"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endParaRPr lang="en-IE" sz="105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IE" sz="1050" b="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Insurance -  already covered</a:t>
                      </a:r>
                    </a:p>
                    <a:p>
                      <a:pPr marL="171450" indent="-171450"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</a:pPr>
                      <a:endParaRPr lang="en-IE" sz="105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IE" sz="1050" b="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Ground works – tbc</a:t>
                      </a:r>
                    </a:p>
                    <a:p>
                      <a:pPr marL="0" indent="0"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endParaRPr lang="en-IE" sz="105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IE" sz="1050" b="1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Budget stated to date £1.6k</a:t>
                      </a:r>
                    </a:p>
                    <a:p>
                      <a:pPr marL="0" indent="0"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endParaRPr lang="en-IE" sz="1050" b="1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IE" sz="1050" b="0" i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Provisional budget £2k approved</a:t>
                      </a:r>
                    </a:p>
                    <a:p>
                      <a:pPr marL="0" indent="0"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IE" sz="1050" b="0" i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As still finalising event/awaiting ground works cost</a:t>
                      </a:r>
                    </a:p>
                  </a:txBody>
                  <a:tcPr marL="46800" marR="46800" marT="72000" marB="72000">
                    <a:lnL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endParaRPr lang="en-IE" sz="1050" b="1" i="0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endParaRPr lang="en-IE" sz="1050" b="1" i="0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endParaRPr lang="en-IE" sz="1050" b="1" i="0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IE" sz="1050" b="1" i="0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indent="0"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endParaRPr lang="en-IE" sz="1050" b="1" i="0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endParaRPr lang="en-IE" sz="1050" b="1" i="0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endParaRPr lang="en-IE" sz="1050" b="1" i="0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endParaRPr lang="en-IE" sz="1050" b="1" i="0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endParaRPr lang="en-IE" sz="1050" b="1" i="0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endParaRPr lang="en-IE" sz="1050" b="1" i="0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endParaRPr lang="en-IE" sz="1050" b="1" i="0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endParaRPr lang="en-IE" sz="1050" b="1" i="0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endParaRPr lang="en-IE" sz="1050" b="1" i="0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IE" sz="1050" b="1" i="0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CE Team</a:t>
                      </a:r>
                    </a:p>
                  </a:txBody>
                  <a:tcPr marL="46800" marR="46800" marT="72000" marB="72000">
                    <a:lnL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6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9348832"/>
                  </a:ext>
                </a:extLst>
              </a:tr>
            </a:tbl>
          </a:graphicData>
        </a:graphic>
      </p:graphicFrame>
      <p:sp>
        <p:nvSpPr>
          <p:cNvPr id="53" name="Slide Number Placeholder 5">
            <a:extLst>
              <a:ext uri="{FF2B5EF4-FFF2-40B4-BE49-F238E27FC236}">
                <a16:creationId xmlns:a16="http://schemas.microsoft.com/office/drawing/2014/main" id="{7FA989EA-C641-6E3B-99F8-82733D5EA947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715324" y="6580156"/>
            <a:ext cx="320675" cy="153987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 sz="900" b="0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AEC8D767-5246-2244-A4A3-B8AFB218393C}" type="slidenum">
              <a:rPr kumimoji="0" lang="en-GB" sz="9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Johnson Tex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9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Johnson Tex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4417570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Johnson and Johnson: Innovative Medicine">
  <a:themeElements>
    <a:clrScheme name="Johnson and Johnson 1">
      <a:dk1>
        <a:srgbClr val="000000"/>
      </a:dk1>
      <a:lt1>
        <a:srgbClr val="FFFFFF"/>
      </a:lt1>
      <a:dk2>
        <a:srgbClr val="F9F7F6"/>
      </a:dk2>
      <a:lt2>
        <a:srgbClr val="564C47"/>
      </a:lt2>
      <a:accent1>
        <a:srgbClr val="EB1700"/>
      </a:accent1>
      <a:accent2>
        <a:srgbClr val="000000"/>
      </a:accent2>
      <a:accent3>
        <a:srgbClr val="C1BBB3"/>
      </a:accent3>
      <a:accent4>
        <a:srgbClr val="004685"/>
      </a:accent4>
      <a:accent5>
        <a:srgbClr val="69D0FF"/>
      </a:accent5>
      <a:accent6>
        <a:srgbClr val="541980"/>
      </a:accent6>
      <a:hlink>
        <a:srgbClr val="000000"/>
      </a:hlink>
      <a:folHlink>
        <a:srgbClr val="000000"/>
      </a:folHlink>
    </a:clrScheme>
    <a:fontScheme name="J&amp;J">
      <a:majorFont>
        <a:latin typeface="Johnson Display"/>
        <a:ea typeface=""/>
        <a:cs typeface=""/>
      </a:majorFont>
      <a:minorFont>
        <a:latin typeface="Johnson Tex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 smtClean="0">
            <a:latin typeface="+mn-lt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  <a:tailEnd type="none" w="lg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marL="285750" indent="-285750" algn="l">
          <a:buFont typeface="Arial" panose="020B0604020202020204" pitchFamily="34" charset="0"/>
          <a:buChar char="•"/>
          <a:defRPr sz="1800" kern="1200" dirty="0" err="1" smtClean="0">
            <a:solidFill>
              <a:schemeClr val="tx1"/>
            </a:solidFill>
            <a:latin typeface="+mn-lt"/>
            <a:ea typeface="+mn-ea"/>
            <a:cs typeface="+mn-cs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99E81C75-0765-4FE6-A7A5-B5A777C3CF86}" vid="{832AD654-4567-4F4B-A2A9-2C8CA865D296}"/>
    </a:ext>
  </a:extLst>
</a:theme>
</file>

<file path=ppt/theme/theme2.xml><?xml version="1.0" encoding="utf-8"?>
<a:theme xmlns:a="http://schemas.openxmlformats.org/drawingml/2006/main" name="1_Johnson and Johnson: Innovative Medicine">
  <a:themeElements>
    <a:clrScheme name="Johnson and Johnson 1">
      <a:dk1>
        <a:srgbClr val="000000"/>
      </a:dk1>
      <a:lt1>
        <a:srgbClr val="FFFFFF"/>
      </a:lt1>
      <a:dk2>
        <a:srgbClr val="F9F7F6"/>
      </a:dk2>
      <a:lt2>
        <a:srgbClr val="564C47"/>
      </a:lt2>
      <a:accent1>
        <a:srgbClr val="EB1700"/>
      </a:accent1>
      <a:accent2>
        <a:srgbClr val="000000"/>
      </a:accent2>
      <a:accent3>
        <a:srgbClr val="C1BBB3"/>
      </a:accent3>
      <a:accent4>
        <a:srgbClr val="004685"/>
      </a:accent4>
      <a:accent5>
        <a:srgbClr val="69D0FF"/>
      </a:accent5>
      <a:accent6>
        <a:srgbClr val="541980"/>
      </a:accent6>
      <a:hlink>
        <a:srgbClr val="000000"/>
      </a:hlink>
      <a:folHlink>
        <a:srgbClr val="000000"/>
      </a:folHlink>
    </a:clrScheme>
    <a:fontScheme name="J&amp;J">
      <a:majorFont>
        <a:latin typeface="Johnson Display"/>
        <a:ea typeface=""/>
        <a:cs typeface=""/>
      </a:majorFont>
      <a:minorFont>
        <a:latin typeface="Johnson Tex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 smtClean="0">
            <a:latin typeface="+mn-lt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  <a:tailEnd type="none" w="lg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marL="285750" indent="-285750" algn="l">
          <a:buFont typeface="Arial" panose="020B0604020202020204" pitchFamily="34" charset="0"/>
          <a:buChar char="•"/>
          <a:defRPr sz="1800" kern="1200" dirty="0" err="1" smtClean="0">
            <a:solidFill>
              <a:schemeClr val="tx1"/>
            </a:solidFill>
            <a:latin typeface="+mn-lt"/>
            <a:ea typeface="+mn-ea"/>
            <a:cs typeface="+mn-cs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99E81C75-0765-4FE6-A7A5-B5A777C3CF86}" vid="{832AD654-4567-4F4B-A2A9-2C8CA865D296}"/>
    </a:ext>
  </a:extLst>
</a:theme>
</file>

<file path=ppt/theme/theme3.xml><?xml version="1.0" encoding="utf-8"?>
<a:theme xmlns:a="http://schemas.openxmlformats.org/drawingml/2006/main" name="2_Johnson and Johnson: Innovative Medicine">
  <a:themeElements>
    <a:clrScheme name="Johnson and Johnson 1">
      <a:dk1>
        <a:srgbClr val="000000"/>
      </a:dk1>
      <a:lt1>
        <a:srgbClr val="FFFFFF"/>
      </a:lt1>
      <a:dk2>
        <a:srgbClr val="F9F7F6"/>
      </a:dk2>
      <a:lt2>
        <a:srgbClr val="564C47"/>
      </a:lt2>
      <a:accent1>
        <a:srgbClr val="EB1700"/>
      </a:accent1>
      <a:accent2>
        <a:srgbClr val="000000"/>
      </a:accent2>
      <a:accent3>
        <a:srgbClr val="C1BBB3"/>
      </a:accent3>
      <a:accent4>
        <a:srgbClr val="004685"/>
      </a:accent4>
      <a:accent5>
        <a:srgbClr val="69D0FF"/>
      </a:accent5>
      <a:accent6>
        <a:srgbClr val="541980"/>
      </a:accent6>
      <a:hlink>
        <a:srgbClr val="000000"/>
      </a:hlink>
      <a:folHlink>
        <a:srgbClr val="000000"/>
      </a:folHlink>
    </a:clrScheme>
    <a:fontScheme name="J&amp;J">
      <a:majorFont>
        <a:latin typeface="Johnson Display"/>
        <a:ea typeface=""/>
        <a:cs typeface=""/>
      </a:majorFont>
      <a:minorFont>
        <a:latin typeface="Johnson Tex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 smtClean="0">
            <a:latin typeface="+mn-lt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  <a:tailEnd type="none" w="lg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marL="285750" indent="-285750" algn="l">
          <a:buFont typeface="Arial" panose="020B0604020202020204" pitchFamily="34" charset="0"/>
          <a:buChar char="•"/>
          <a:defRPr sz="1800" kern="1200" dirty="0" err="1" smtClean="0">
            <a:solidFill>
              <a:schemeClr val="tx1"/>
            </a:solidFill>
            <a:latin typeface="+mn-lt"/>
            <a:ea typeface="+mn-ea"/>
            <a:cs typeface="+mn-cs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0FFFA1AC-2316-4376-88BD-13C935BEB397}" vid="{AC5F73FD-70D1-4A6C-BC38-F6E631311C92}"/>
    </a:ext>
  </a:extLst>
</a:theme>
</file>

<file path=ppt/theme/theme4.xml><?xml version="1.0" encoding="utf-8"?>
<a:theme xmlns:a="http://schemas.openxmlformats.org/drawingml/2006/main" name="3_Johnson and Johnson: Innovative Medicine">
  <a:themeElements>
    <a:clrScheme name="Johnson and Johnson 1">
      <a:dk1>
        <a:srgbClr val="000000"/>
      </a:dk1>
      <a:lt1>
        <a:srgbClr val="FFFFFF"/>
      </a:lt1>
      <a:dk2>
        <a:srgbClr val="F9F7F6"/>
      </a:dk2>
      <a:lt2>
        <a:srgbClr val="564C47"/>
      </a:lt2>
      <a:accent1>
        <a:srgbClr val="EB1700"/>
      </a:accent1>
      <a:accent2>
        <a:srgbClr val="000000"/>
      </a:accent2>
      <a:accent3>
        <a:srgbClr val="C1BBB3"/>
      </a:accent3>
      <a:accent4>
        <a:srgbClr val="004685"/>
      </a:accent4>
      <a:accent5>
        <a:srgbClr val="69D0FF"/>
      </a:accent5>
      <a:accent6>
        <a:srgbClr val="541980"/>
      </a:accent6>
      <a:hlink>
        <a:srgbClr val="000000"/>
      </a:hlink>
      <a:folHlink>
        <a:srgbClr val="000000"/>
      </a:folHlink>
    </a:clrScheme>
    <a:fontScheme name="J&amp;J">
      <a:majorFont>
        <a:latin typeface="Johnson Display"/>
        <a:ea typeface=""/>
        <a:cs typeface=""/>
      </a:majorFont>
      <a:minorFont>
        <a:latin typeface="Johnson Tex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 smtClean="0">
            <a:latin typeface="+mn-lt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  <a:tailEnd type="none" w="lg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marL="285750" indent="-285750" algn="l">
          <a:buFont typeface="Arial" panose="020B0604020202020204" pitchFamily="34" charset="0"/>
          <a:buChar char="•"/>
          <a:defRPr sz="1800" kern="1200" dirty="0" err="1" smtClean="0">
            <a:solidFill>
              <a:schemeClr val="tx1"/>
            </a:solidFill>
            <a:latin typeface="+mn-lt"/>
            <a:ea typeface="+mn-ea"/>
            <a:cs typeface="+mn-cs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99E81C75-0765-4FE6-A7A5-B5A777C3CF86}" vid="{832AD654-4567-4F4B-A2A9-2C8CA865D296}"/>
    </a:ext>
  </a:extLst>
</a:theme>
</file>

<file path=ppt/theme/theme5.xml><?xml version="1.0" encoding="utf-8"?>
<a:theme xmlns:a="http://schemas.openxmlformats.org/drawingml/2006/main" name="4_Johnson and Johnson: Innovative Medicine">
  <a:themeElements>
    <a:clrScheme name="Johnson and Johnson 1">
      <a:dk1>
        <a:srgbClr val="000000"/>
      </a:dk1>
      <a:lt1>
        <a:srgbClr val="FFFFFF"/>
      </a:lt1>
      <a:dk2>
        <a:srgbClr val="F9F7F6"/>
      </a:dk2>
      <a:lt2>
        <a:srgbClr val="564C47"/>
      </a:lt2>
      <a:accent1>
        <a:srgbClr val="EB1700"/>
      </a:accent1>
      <a:accent2>
        <a:srgbClr val="000000"/>
      </a:accent2>
      <a:accent3>
        <a:srgbClr val="C1BBB3"/>
      </a:accent3>
      <a:accent4>
        <a:srgbClr val="004685"/>
      </a:accent4>
      <a:accent5>
        <a:srgbClr val="69D0FF"/>
      </a:accent5>
      <a:accent6>
        <a:srgbClr val="541980"/>
      </a:accent6>
      <a:hlink>
        <a:srgbClr val="000000"/>
      </a:hlink>
      <a:folHlink>
        <a:srgbClr val="000000"/>
      </a:folHlink>
    </a:clrScheme>
    <a:fontScheme name="J&amp;J">
      <a:majorFont>
        <a:latin typeface="Johnson Display"/>
        <a:ea typeface=""/>
        <a:cs typeface=""/>
      </a:majorFont>
      <a:minorFont>
        <a:latin typeface="Johnson Tex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 smtClean="0">
            <a:latin typeface="+mn-lt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  <a:tailEnd type="none" w="lg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marL="285750" indent="-285750" algn="l">
          <a:buFont typeface="Arial" panose="020B0604020202020204" pitchFamily="34" charset="0"/>
          <a:buChar char="•"/>
          <a:defRPr sz="1800" kern="1200" dirty="0" err="1" smtClean="0">
            <a:solidFill>
              <a:schemeClr val="tx1"/>
            </a:solidFill>
            <a:latin typeface="+mn-lt"/>
            <a:ea typeface="+mn-ea"/>
            <a:cs typeface="+mn-cs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99E81C75-0765-4FE6-A7A5-B5A777C3CF86}" vid="{832AD654-4567-4F4B-A2A9-2C8CA865D296}"/>
    </a:ext>
  </a:extLst>
</a:theme>
</file>

<file path=ppt/theme/theme6.xml><?xml version="1.0" encoding="utf-8"?>
<a:theme xmlns:a="http://schemas.openxmlformats.org/drawingml/2006/main" name="5_Johnson and Johnson: Innovative Medicine">
  <a:themeElements>
    <a:clrScheme name="Johnson and Johnson 1">
      <a:dk1>
        <a:srgbClr val="000000"/>
      </a:dk1>
      <a:lt1>
        <a:srgbClr val="FFFFFF"/>
      </a:lt1>
      <a:dk2>
        <a:srgbClr val="F9F7F6"/>
      </a:dk2>
      <a:lt2>
        <a:srgbClr val="564C47"/>
      </a:lt2>
      <a:accent1>
        <a:srgbClr val="EB1700"/>
      </a:accent1>
      <a:accent2>
        <a:srgbClr val="000000"/>
      </a:accent2>
      <a:accent3>
        <a:srgbClr val="C1BBB3"/>
      </a:accent3>
      <a:accent4>
        <a:srgbClr val="004685"/>
      </a:accent4>
      <a:accent5>
        <a:srgbClr val="69D0FF"/>
      </a:accent5>
      <a:accent6>
        <a:srgbClr val="541980"/>
      </a:accent6>
      <a:hlink>
        <a:srgbClr val="000000"/>
      </a:hlink>
      <a:folHlink>
        <a:srgbClr val="000000"/>
      </a:folHlink>
    </a:clrScheme>
    <a:fontScheme name="J&amp;J">
      <a:majorFont>
        <a:latin typeface="Johnson Display"/>
        <a:ea typeface=""/>
        <a:cs typeface=""/>
      </a:majorFont>
      <a:minorFont>
        <a:latin typeface="Johnson Tex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 smtClean="0">
            <a:latin typeface="+mn-lt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  <a:tailEnd type="none" w="lg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marL="285750" indent="-285750" algn="l">
          <a:buFont typeface="Arial" panose="020B0604020202020204" pitchFamily="34" charset="0"/>
          <a:buChar char="•"/>
          <a:defRPr sz="1800" kern="1200" dirty="0" err="1" smtClean="0">
            <a:solidFill>
              <a:schemeClr val="tx1"/>
            </a:solidFill>
            <a:latin typeface="+mn-lt"/>
            <a:ea typeface="+mn-ea"/>
            <a:cs typeface="+mn-cs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0FFFA1AC-2316-4376-88BD-13C935BEB397}" vid="{AC5F73FD-70D1-4A6C-BC38-F6E631311C92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6C10B468B495943A765CEA3A527202B" ma:contentTypeVersion="4" ma:contentTypeDescription="Create a new document." ma:contentTypeScope="" ma:versionID="96b0e2f740da0e1c325be9a97e4b7617">
  <xsd:schema xmlns:xsd="http://www.w3.org/2001/XMLSchema" xmlns:xs="http://www.w3.org/2001/XMLSchema" xmlns:p="http://schemas.microsoft.com/office/2006/metadata/properties" xmlns:ns2="81a5b9bc-8162-455e-9439-e49095070916" targetNamespace="http://schemas.microsoft.com/office/2006/metadata/properties" ma:root="true" ma:fieldsID="04f7185d6015561a17de9143027e153a" ns2:_="">
    <xsd:import namespace="81a5b9bc-8162-455e-9439-e4909507091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a5b9bc-8162-455e-9439-e490950709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B7C1CAB-9549-4013-8A39-28DDC689232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FE6E33E-2328-42B6-8E09-62B6C192CD8F}">
  <ds:schemaRefs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http://purl.org/dc/elements/1.1/"/>
    <ds:schemaRef ds:uri="http://www.w3.org/XML/1998/namespace"/>
    <ds:schemaRef ds:uri="81a5b9bc-8162-455e-9439-e49095070916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2E08B44-EBDD-48E8-9EF0-E9B3551AB3A7}">
  <ds:schemaRefs>
    <ds:schemaRef ds:uri="81a5b9bc-8162-455e-9439-e4909507091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3ac94b33-9135-4821-9502-eafda6592a35}" enabled="0" method="" siteId="{3ac94b33-9135-4821-9502-eafda6592a35}" removed="1"/>
  <clbl:label id="{8c970d48-f7b9-48b0-9606-072fbefb514d}" enabled="1" method="Standard" siteId="{049e3382-8cdc-477b-9317-951b04689668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JJ_PPT_Enterprise_Template_F</Template>
  <TotalTime>828</TotalTime>
  <Words>794</Words>
  <Application>Microsoft Office PowerPoint</Application>
  <PresentationFormat>Widescreen</PresentationFormat>
  <Paragraphs>269</Paragraphs>
  <Slides>3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6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3" baseType="lpstr">
      <vt:lpstr>Arial</vt:lpstr>
      <vt:lpstr>Johnson Text</vt:lpstr>
      <vt:lpstr>Johnson Display</vt:lpstr>
      <vt:lpstr>Johnson and Johnson: Innovative Medicine</vt:lpstr>
      <vt:lpstr>1_Johnson and Johnson: Innovative Medicine</vt:lpstr>
      <vt:lpstr>2_Johnson and Johnson: Innovative Medicine</vt:lpstr>
      <vt:lpstr>3_Johnson and Johnson: Innovative Medicine</vt:lpstr>
      <vt:lpstr>4_Johnson and Johnson: Innovative Medicine</vt:lpstr>
      <vt:lpstr>5_Johnson and Johnson: Innovative Medicine</vt:lpstr>
      <vt:lpstr>think-cell Slide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goes here</dc:title>
  <dc:creator>Shurie, Sandra [JRDGB NON-J&amp;J]</dc:creator>
  <cp:lastModifiedBy>Sarah Clerk</cp:lastModifiedBy>
  <cp:revision>25</cp:revision>
  <cp:lastPrinted>2024-10-15T10:16:48Z</cp:lastPrinted>
  <dcterms:created xsi:type="dcterms:W3CDTF">2023-10-02T08:11:26Z</dcterms:created>
  <dcterms:modified xsi:type="dcterms:W3CDTF">2024-10-15T10:17:01Z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MSIP_Label_0e815a84-bb14-486b-9367-c1af54c95fa4_Enabled">
    <vt:lpwstr>true</vt:lpwstr>
  </property>
  <property fmtid="{D5CDD505-2E9C-101B-9397-08002B2CF9AE}" pid="4" name="MSIP_Label_0e815a84-bb14-486b-9367-c1af54c95fa4_SetDate">
    <vt:lpwstr>2023-12-05T12:33:20Z</vt:lpwstr>
  </property>
  <property fmtid="{D5CDD505-2E9C-101B-9397-08002B2CF9AE}" pid="5" name="MSIP_Label_0e815a84-bb14-486b-9367-c1af54c95fa4_Method">
    <vt:lpwstr>Standard</vt:lpwstr>
  </property>
  <property fmtid="{D5CDD505-2E9C-101B-9397-08002B2CF9AE}" pid="6" name="MSIP_Label_0e815a84-bb14-486b-9367-c1af54c95fa4_Name">
    <vt:lpwstr>Standard</vt:lpwstr>
  </property>
  <property fmtid="{D5CDD505-2E9C-101B-9397-08002B2CF9AE}" pid="7" name="MSIP_Label_0e815a84-bb14-486b-9367-c1af54c95fa4_SiteId">
    <vt:lpwstr>5dc645ed-297f-4dca-b0af-2339c71c5388</vt:lpwstr>
  </property>
  <property fmtid="{D5CDD505-2E9C-101B-9397-08002B2CF9AE}" pid="8" name="MSIP_Label_0e815a84-bb14-486b-9367-c1af54c95fa4_ActionId">
    <vt:lpwstr>abcff524-463f-4afd-be3d-47448fc2762a</vt:lpwstr>
  </property>
  <property fmtid="{D5CDD505-2E9C-101B-9397-08002B2CF9AE}" pid="9" name="MSIP_Label_0e815a84-bb14-486b-9367-c1af54c95fa4_ContentBits">
    <vt:lpwstr>0</vt:lpwstr>
  </property>
  <property fmtid="{D5CDD505-2E9C-101B-9397-08002B2CF9AE}" pid="10" name="ContentTypeId">
    <vt:lpwstr>0x01010016C10B468B495943A765CEA3A527202B</vt:lpwstr>
  </property>
</Properties>
</file>